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67" r:id="rId13"/>
    <p:sldId id="268" r:id="rId14"/>
    <p:sldId id="269" r:id="rId15"/>
    <p:sldId id="273" r:id="rId16"/>
    <p:sldId id="270" r:id="rId17"/>
    <p:sldId id="272" r:id="rId18"/>
    <p:sldId id="271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43F7B-26BE-4E71-8295-F5F546709CEC}" v="147" dt="2026-03-19T17:32:04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365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Abram" userId="af147f75f03b5bc0" providerId="LiveId" clId="{586AB630-088B-4552-AFAB-4CE6376AAF7B}"/>
    <pc:docChg chg="undo custSel addSld modSld sldOrd">
      <pc:chgData name="Stephen Abram" userId="af147f75f03b5bc0" providerId="LiveId" clId="{586AB630-088B-4552-AFAB-4CE6376AAF7B}" dt="2026-03-19T18:29:48.708" v="2406" actId="26606"/>
      <pc:docMkLst>
        <pc:docMk/>
      </pc:docMkLst>
      <pc:sldChg chg="addSp modSp mod modMedia setBg">
        <pc:chgData name="Stephen Abram" userId="af147f75f03b5bc0" providerId="LiveId" clId="{586AB630-088B-4552-AFAB-4CE6376AAF7B}" dt="2026-03-19T15:58:22.036" v="646"/>
        <pc:sldMkLst>
          <pc:docMk/>
          <pc:sldMk cId="3281463459" sldId="256"/>
        </pc:sldMkLst>
        <pc:spChg chg="mod">
          <ac:chgData name="Stephen Abram" userId="af147f75f03b5bc0" providerId="LiveId" clId="{586AB630-088B-4552-AFAB-4CE6376AAF7B}" dt="2026-03-19T15:58:20.757" v="644" actId="26606"/>
          <ac:spMkLst>
            <pc:docMk/>
            <pc:sldMk cId="3281463459" sldId="256"/>
            <ac:spMk id="2" creationId="{920657AE-46A5-0495-C86C-3AB0713EE218}"/>
          </ac:spMkLst>
        </pc:spChg>
        <pc:spChg chg="mod">
          <ac:chgData name="Stephen Abram" userId="af147f75f03b5bc0" providerId="LiveId" clId="{586AB630-088B-4552-AFAB-4CE6376AAF7B}" dt="2026-03-19T15:58:20.757" v="644" actId="26606"/>
          <ac:spMkLst>
            <pc:docMk/>
            <pc:sldMk cId="3281463459" sldId="256"/>
            <ac:spMk id="3" creationId="{F5C9150D-07A2-95CD-CF2D-BA76B4A2F884}"/>
          </ac:spMkLst>
        </pc:spChg>
        <pc:spChg chg="add">
          <ac:chgData name="Stephen Abram" userId="af147f75f03b5bc0" providerId="LiveId" clId="{586AB630-088B-4552-AFAB-4CE6376AAF7B}" dt="2026-03-19T15:58:20.757" v="644" actId="26606"/>
          <ac:spMkLst>
            <pc:docMk/>
            <pc:sldMk cId="3281463459" sldId="256"/>
            <ac:spMk id="9" creationId="{6F828D28-8E09-41CC-8229-3070B5467A96}"/>
          </ac:spMkLst>
        </pc:spChg>
        <pc:spChg chg="add">
          <ac:chgData name="Stephen Abram" userId="af147f75f03b5bc0" providerId="LiveId" clId="{586AB630-088B-4552-AFAB-4CE6376AAF7B}" dt="2026-03-19T15:58:20.757" v="644" actId="26606"/>
          <ac:spMkLst>
            <pc:docMk/>
            <pc:sldMk cId="3281463459" sldId="256"/>
            <ac:spMk id="11" creationId="{D5B012D8-7F27-4758-9AC6-C889B154BD73}"/>
          </ac:spMkLst>
        </pc:spChg>
        <pc:spChg chg="add">
          <ac:chgData name="Stephen Abram" userId="af147f75f03b5bc0" providerId="LiveId" clId="{586AB630-088B-4552-AFAB-4CE6376AAF7B}" dt="2026-03-19T15:58:20.757" v="644" actId="26606"/>
          <ac:spMkLst>
            <pc:docMk/>
            <pc:sldMk cId="3281463459" sldId="256"/>
            <ac:spMk id="13" creationId="{4063B759-00FC-46D1-9898-8E8625268FAF}"/>
          </ac:spMkLst>
        </pc:spChg>
        <pc:picChg chg="add mod">
          <ac:chgData name="Stephen Abram" userId="af147f75f03b5bc0" providerId="LiveId" clId="{586AB630-088B-4552-AFAB-4CE6376AAF7B}" dt="2026-03-19T15:58:22.036" v="646"/>
          <ac:picMkLst>
            <pc:docMk/>
            <pc:sldMk cId="3281463459" sldId="256"/>
            <ac:picMk id="5" creationId="{55534FA7-F5B8-FA18-4883-3FDDF25A239C}"/>
          </ac:picMkLst>
        </pc:picChg>
      </pc:sldChg>
      <pc:sldChg chg="addSp delSp modSp mod setBg">
        <pc:chgData name="Stephen Abram" userId="af147f75f03b5bc0" providerId="LiveId" clId="{586AB630-088B-4552-AFAB-4CE6376AAF7B}" dt="2026-03-19T17:22:00.085" v="1753" actId="26606"/>
        <pc:sldMkLst>
          <pc:docMk/>
          <pc:sldMk cId="1300720009" sldId="257"/>
        </pc:sldMkLst>
        <pc:spChg chg="add del">
          <ac:chgData name="Stephen Abram" userId="af147f75f03b5bc0" providerId="LiveId" clId="{586AB630-088B-4552-AFAB-4CE6376AAF7B}" dt="2026-03-19T17:22:00.085" v="1753" actId="26606"/>
          <ac:spMkLst>
            <pc:docMk/>
            <pc:sldMk cId="1300720009" sldId="257"/>
            <ac:spMk id="10" creationId="{206E56BB-C8E6-4F70-B8BF-921C4912D6DE}"/>
          </ac:spMkLst>
        </pc:spChg>
        <pc:spChg chg="add del">
          <ac:chgData name="Stephen Abram" userId="af147f75f03b5bc0" providerId="LiveId" clId="{586AB630-088B-4552-AFAB-4CE6376AAF7B}" dt="2026-03-19T17:22:00.085" v="1753" actId="26606"/>
          <ac:spMkLst>
            <pc:docMk/>
            <pc:sldMk cId="1300720009" sldId="257"/>
            <ac:spMk id="12" creationId="{99643316-AB20-4DD1-8578-B5D7F033C0A3}"/>
          </ac:spMkLst>
        </pc:spChg>
        <pc:spChg chg="add">
          <ac:chgData name="Stephen Abram" userId="af147f75f03b5bc0" providerId="LiveId" clId="{586AB630-088B-4552-AFAB-4CE6376AAF7B}" dt="2026-03-19T17:22:00.085" v="1753" actId="26606"/>
          <ac:spMkLst>
            <pc:docMk/>
            <pc:sldMk cId="1300720009" sldId="257"/>
            <ac:spMk id="17" creationId="{42A4FC2C-047E-45A5-965D-8E1E3BF09BC6}"/>
          </ac:spMkLst>
        </pc:spChg>
        <pc:picChg chg="mod">
          <ac:chgData name="Stephen Abram" userId="af147f75f03b5bc0" providerId="LiveId" clId="{586AB630-088B-4552-AFAB-4CE6376AAF7B}" dt="2026-03-19T17:22:00.085" v="1753" actId="26606"/>
          <ac:picMkLst>
            <pc:docMk/>
            <pc:sldMk cId="1300720009" sldId="257"/>
            <ac:picMk id="5" creationId="{82ECA2B6-224F-A3BA-A5EF-5BFDC7D670B9}"/>
          </ac:picMkLst>
        </pc:picChg>
      </pc:sldChg>
      <pc:sldChg chg="addSp delSp modSp mod setBg">
        <pc:chgData name="Stephen Abram" userId="af147f75f03b5bc0" providerId="LiveId" clId="{586AB630-088B-4552-AFAB-4CE6376AAF7B}" dt="2026-03-19T17:21:30.257" v="1750" actId="20577"/>
        <pc:sldMkLst>
          <pc:docMk/>
          <pc:sldMk cId="2938252754" sldId="258"/>
        </pc:sldMkLst>
        <pc:spChg chg="mod">
          <ac:chgData name="Stephen Abram" userId="af147f75f03b5bc0" providerId="LiveId" clId="{586AB630-088B-4552-AFAB-4CE6376AAF7B}" dt="2026-03-19T17:21:30.257" v="1750" actId="20577"/>
          <ac:spMkLst>
            <pc:docMk/>
            <pc:sldMk cId="2938252754" sldId="258"/>
            <ac:spMk id="2" creationId="{000D3AFD-D4B0-7331-6529-42F0CACC03BB}"/>
          </ac:spMkLst>
        </pc:spChg>
        <pc:spChg chg="mod">
          <ac:chgData name="Stephen Abram" userId="af147f75f03b5bc0" providerId="LiveId" clId="{586AB630-088B-4552-AFAB-4CE6376AAF7B}" dt="2026-03-19T17:21:14.933" v="1738" actId="26606"/>
          <ac:spMkLst>
            <pc:docMk/>
            <pc:sldMk cId="2938252754" sldId="258"/>
            <ac:spMk id="3" creationId="{4176C416-AE14-F76D-C7D6-65077586D034}"/>
          </ac:spMkLst>
        </pc:spChg>
        <pc:spChg chg="add del">
          <ac:chgData name="Stephen Abram" userId="af147f75f03b5bc0" providerId="LiveId" clId="{586AB630-088B-4552-AFAB-4CE6376AAF7B}" dt="2026-03-19T17:21:14.927" v="1737" actId="26606"/>
          <ac:spMkLst>
            <pc:docMk/>
            <pc:sldMk cId="2938252754" sldId="258"/>
            <ac:spMk id="8" creationId="{327D73B4-9F5C-4A64-A179-51B9500CB8B5}"/>
          </ac:spMkLst>
        </pc:spChg>
        <pc:spChg chg="add del">
          <ac:chgData name="Stephen Abram" userId="af147f75f03b5bc0" providerId="LiveId" clId="{586AB630-088B-4552-AFAB-4CE6376AAF7B}" dt="2026-03-19T17:21:14.927" v="1737" actId="26606"/>
          <ac:spMkLst>
            <pc:docMk/>
            <pc:sldMk cId="2938252754" sldId="258"/>
            <ac:spMk id="10" creationId="{C1F06963-6374-4B48-844F-071A9BAAAE02}"/>
          </ac:spMkLst>
        </pc:spChg>
        <pc:spChg chg="add del">
          <ac:chgData name="Stephen Abram" userId="af147f75f03b5bc0" providerId="LiveId" clId="{586AB630-088B-4552-AFAB-4CE6376AAF7B}" dt="2026-03-19T17:21:14.927" v="1737" actId="26606"/>
          <ac:spMkLst>
            <pc:docMk/>
            <pc:sldMk cId="2938252754" sldId="258"/>
            <ac:spMk id="12" creationId="{6CB927A4-E432-4310-9CD5-E89FF5063179}"/>
          </ac:spMkLst>
        </pc:spChg>
        <pc:spChg chg="add del">
          <ac:chgData name="Stephen Abram" userId="af147f75f03b5bc0" providerId="LiveId" clId="{586AB630-088B-4552-AFAB-4CE6376AAF7B}" dt="2026-03-19T17:21:14.927" v="1737" actId="26606"/>
          <ac:spMkLst>
            <pc:docMk/>
            <pc:sldMk cId="2938252754" sldId="258"/>
            <ac:spMk id="14" creationId="{1453BF6C-B012-48B7-B4E8-6D7AC7C27D02}"/>
          </ac:spMkLst>
        </pc:spChg>
        <pc:spChg chg="add del">
          <ac:chgData name="Stephen Abram" userId="af147f75f03b5bc0" providerId="LiveId" clId="{586AB630-088B-4552-AFAB-4CE6376AAF7B}" dt="2026-03-19T17:21:14.927" v="1737" actId="26606"/>
          <ac:spMkLst>
            <pc:docMk/>
            <pc:sldMk cId="2938252754" sldId="258"/>
            <ac:spMk id="16" creationId="{E3020543-B24B-4EC4-8FFC-8DD88EEA91A8}"/>
          </ac:spMkLst>
        </pc:spChg>
        <pc:spChg chg="add">
          <ac:chgData name="Stephen Abram" userId="af147f75f03b5bc0" providerId="LiveId" clId="{586AB630-088B-4552-AFAB-4CE6376AAF7B}" dt="2026-03-19T17:21:14.933" v="1738" actId="26606"/>
          <ac:spMkLst>
            <pc:docMk/>
            <pc:sldMk cId="2938252754" sldId="258"/>
            <ac:spMk id="20" creationId="{17718681-A12E-49D6-9925-DD7C68176D61}"/>
          </ac:spMkLst>
        </pc:spChg>
        <pc:spChg chg="add">
          <ac:chgData name="Stephen Abram" userId="af147f75f03b5bc0" providerId="LiveId" clId="{586AB630-088B-4552-AFAB-4CE6376AAF7B}" dt="2026-03-19T17:21:14.933" v="1738" actId="26606"/>
          <ac:spMkLst>
            <pc:docMk/>
            <pc:sldMk cId="2938252754" sldId="258"/>
            <ac:spMk id="21" creationId="{FBD77573-9EF2-4C35-8285-A1CF6FBB0EA5}"/>
          </ac:spMkLst>
        </pc:spChg>
        <pc:cxnChg chg="add del">
          <ac:chgData name="Stephen Abram" userId="af147f75f03b5bc0" providerId="LiveId" clId="{586AB630-088B-4552-AFAB-4CE6376AAF7B}" dt="2026-03-19T17:21:14.927" v="1737" actId="26606"/>
          <ac:cxnSpMkLst>
            <pc:docMk/>
            <pc:sldMk cId="2938252754" sldId="258"/>
            <ac:cxnSpMk id="18" creationId="{C49DA8F6-BCC1-4447-B54C-57856834B94B}"/>
          </ac:cxnSpMkLst>
        </pc:cxnChg>
      </pc:sldChg>
      <pc:sldChg chg="addSp delSp modSp mod setBg">
        <pc:chgData name="Stephen Abram" userId="af147f75f03b5bc0" providerId="LiveId" clId="{586AB630-088B-4552-AFAB-4CE6376AAF7B}" dt="2026-03-19T17:20:36.437" v="1735" actId="14100"/>
        <pc:sldMkLst>
          <pc:docMk/>
          <pc:sldMk cId="3511827266" sldId="259"/>
        </pc:sldMkLst>
        <pc:spChg chg="mod">
          <ac:chgData name="Stephen Abram" userId="af147f75f03b5bc0" providerId="LiveId" clId="{586AB630-088B-4552-AFAB-4CE6376AAF7B}" dt="2026-03-19T17:20:15.829" v="1734" actId="26606"/>
          <ac:spMkLst>
            <pc:docMk/>
            <pc:sldMk cId="3511827266" sldId="259"/>
            <ac:spMk id="2" creationId="{52746657-FCCD-387C-8147-504AA6256BCF}"/>
          </ac:spMkLst>
        </pc:spChg>
        <pc:spChg chg="add del mod">
          <ac:chgData name="Stephen Abram" userId="af147f75f03b5bc0" providerId="LiveId" clId="{586AB630-088B-4552-AFAB-4CE6376AAF7B}" dt="2026-03-19T17:20:36.437" v="1735" actId="14100"/>
          <ac:spMkLst>
            <pc:docMk/>
            <pc:sldMk cId="3511827266" sldId="259"/>
            <ac:spMk id="3" creationId="{0D353401-1907-2728-3E05-419CEC68BAC2}"/>
          </ac:spMkLst>
        </pc:spChg>
        <pc:spChg chg="add">
          <ac:chgData name="Stephen Abram" userId="af147f75f03b5bc0" providerId="LiveId" clId="{586AB630-088B-4552-AFAB-4CE6376AAF7B}" dt="2026-03-19T17:20:15.829" v="1734" actId="26606"/>
          <ac:spMkLst>
            <pc:docMk/>
            <pc:sldMk cId="3511827266" sldId="259"/>
            <ac:spMk id="9" creationId="{6CC7D015-0DD8-420F-A568-AC4FEDC41251}"/>
          </ac:spMkLst>
        </pc:spChg>
        <pc:spChg chg="add del">
          <ac:chgData name="Stephen Abram" userId="af147f75f03b5bc0" providerId="LiveId" clId="{586AB630-088B-4552-AFAB-4CE6376AAF7B}" dt="2026-03-18T20:43:21.805" v="497" actId="26606"/>
          <ac:spMkLst>
            <pc:docMk/>
            <pc:sldMk cId="3511827266" sldId="259"/>
            <ac:spMk id="10" creationId="{B50AB553-2A96-4A92-96F2-93548E096954}"/>
          </ac:spMkLst>
        </pc:spChg>
        <pc:spChg chg="add">
          <ac:chgData name="Stephen Abram" userId="af147f75f03b5bc0" providerId="LiveId" clId="{586AB630-088B-4552-AFAB-4CE6376AAF7B}" dt="2026-03-19T17:20:15.829" v="1734" actId="26606"/>
          <ac:spMkLst>
            <pc:docMk/>
            <pc:sldMk cId="3511827266" sldId="259"/>
            <ac:spMk id="11" creationId="{DC595556-C814-4F1F-B0E5-71812F38A8CD}"/>
          </ac:spMkLst>
        </pc:spChg>
        <pc:graphicFrameChg chg="add del">
          <ac:chgData name="Stephen Abram" userId="af147f75f03b5bc0" providerId="LiveId" clId="{586AB630-088B-4552-AFAB-4CE6376AAF7B}" dt="2026-03-18T20:43:21.805" v="497" actId="26606"/>
          <ac:graphicFrameMkLst>
            <pc:docMk/>
            <pc:sldMk cId="3511827266" sldId="259"/>
            <ac:graphicFrameMk id="5" creationId="{5D7ECFD4-2598-97AD-E230-0E0B47821F50}"/>
          </ac:graphicFrameMkLst>
        </pc:graphicFrameChg>
        <pc:picChg chg="add del">
          <ac:chgData name="Stephen Abram" userId="af147f75f03b5bc0" providerId="LiveId" clId="{586AB630-088B-4552-AFAB-4CE6376AAF7B}" dt="2026-03-18T20:43:21.805" v="497" actId="26606"/>
          <ac:picMkLst>
            <pc:docMk/>
            <pc:sldMk cId="3511827266" sldId="259"/>
            <ac:picMk id="6" creationId="{FBF3630D-5309-6048-33DE-4C0F297D5BD1}"/>
          </ac:picMkLst>
        </pc:picChg>
        <pc:picChg chg="add">
          <ac:chgData name="Stephen Abram" userId="af147f75f03b5bc0" providerId="LiveId" clId="{586AB630-088B-4552-AFAB-4CE6376AAF7B}" dt="2026-03-19T17:20:15.829" v="1734" actId="26606"/>
          <ac:picMkLst>
            <pc:docMk/>
            <pc:sldMk cId="3511827266" sldId="259"/>
            <ac:picMk id="7" creationId="{D0F5126D-183F-B55E-6E4D-07A6DB8BF9C2}"/>
          </ac:picMkLst>
        </pc:picChg>
      </pc:sldChg>
      <pc:sldChg chg="addSp delSp modSp mod setBg">
        <pc:chgData name="Stephen Abram" userId="af147f75f03b5bc0" providerId="LiveId" clId="{586AB630-088B-4552-AFAB-4CE6376AAF7B}" dt="2026-03-19T17:19:26.334" v="1733" actId="26606"/>
        <pc:sldMkLst>
          <pc:docMk/>
          <pc:sldMk cId="1175915055" sldId="260"/>
        </pc:sldMkLst>
        <pc:spChg chg="mod">
          <ac:chgData name="Stephen Abram" userId="af147f75f03b5bc0" providerId="LiveId" clId="{586AB630-088B-4552-AFAB-4CE6376AAF7B}" dt="2026-03-19T17:19:26.334" v="1733" actId="26606"/>
          <ac:spMkLst>
            <pc:docMk/>
            <pc:sldMk cId="1175915055" sldId="260"/>
            <ac:spMk id="2" creationId="{14E15C1E-A320-FD2E-6F0C-D1D274D43518}"/>
          </ac:spMkLst>
        </pc:spChg>
        <pc:spChg chg="del mod">
          <ac:chgData name="Stephen Abram" userId="af147f75f03b5bc0" providerId="LiveId" clId="{586AB630-088B-4552-AFAB-4CE6376AAF7B}" dt="2026-03-19T17:19:26.334" v="1733" actId="26606"/>
          <ac:spMkLst>
            <pc:docMk/>
            <pc:sldMk cId="1175915055" sldId="260"/>
            <ac:spMk id="3" creationId="{8A6B3995-3DFB-D540-4126-11F9774326EA}"/>
          </ac:spMkLst>
        </pc:spChg>
        <pc:spChg chg="add">
          <ac:chgData name="Stephen Abram" userId="af147f75f03b5bc0" providerId="LiveId" clId="{586AB630-088B-4552-AFAB-4CE6376AAF7B}" dt="2026-03-19T17:19:26.334" v="1733" actId="26606"/>
          <ac:spMkLst>
            <pc:docMk/>
            <pc:sldMk cId="1175915055" sldId="260"/>
            <ac:spMk id="9" creationId="{AE2B703B-46F9-481A-A605-82E2A828C4FA}"/>
          </ac:spMkLst>
        </pc:spChg>
        <pc:spChg chg="add">
          <ac:chgData name="Stephen Abram" userId="af147f75f03b5bc0" providerId="LiveId" clId="{586AB630-088B-4552-AFAB-4CE6376AAF7B}" dt="2026-03-19T17:19:26.334" v="1733" actId="26606"/>
          <ac:spMkLst>
            <pc:docMk/>
            <pc:sldMk cId="1175915055" sldId="260"/>
            <ac:spMk id="11" creationId="{F13BE4D7-0C3D-4906-B230-A1C5B4665CCF}"/>
          </ac:spMkLst>
        </pc:spChg>
        <pc:graphicFrameChg chg="add">
          <ac:chgData name="Stephen Abram" userId="af147f75f03b5bc0" providerId="LiveId" clId="{586AB630-088B-4552-AFAB-4CE6376AAF7B}" dt="2026-03-19T17:19:26.334" v="1733" actId="26606"/>
          <ac:graphicFrameMkLst>
            <pc:docMk/>
            <pc:sldMk cId="1175915055" sldId="260"/>
            <ac:graphicFrameMk id="5" creationId="{5318D96D-D457-5479-38AA-71D79319784D}"/>
          </ac:graphicFrameMkLst>
        </pc:graphicFrameChg>
      </pc:sldChg>
      <pc:sldChg chg="addSp delSp modSp mod setBg modClrScheme chgLayout">
        <pc:chgData name="Stephen Abram" userId="af147f75f03b5bc0" providerId="LiveId" clId="{586AB630-088B-4552-AFAB-4CE6376AAF7B}" dt="2026-03-19T17:19:14.233" v="1732" actId="20577"/>
        <pc:sldMkLst>
          <pc:docMk/>
          <pc:sldMk cId="1928993683" sldId="261"/>
        </pc:sldMkLst>
        <pc:spChg chg="del mod ord">
          <ac:chgData name="Stephen Abram" userId="af147f75f03b5bc0" providerId="LiveId" clId="{586AB630-088B-4552-AFAB-4CE6376AAF7B}" dt="2026-03-18T20:29:17.133" v="1" actId="700"/>
          <ac:spMkLst>
            <pc:docMk/>
            <pc:sldMk cId="1928993683" sldId="261"/>
            <ac:spMk id="2" creationId="{2D68B626-9068-12FC-4192-302C6D37F910}"/>
          </ac:spMkLst>
        </pc:spChg>
        <pc:spChg chg="del mod ord">
          <ac:chgData name="Stephen Abram" userId="af147f75f03b5bc0" providerId="LiveId" clId="{586AB630-088B-4552-AFAB-4CE6376AAF7B}" dt="2026-03-18T20:29:17.133" v="1" actId="700"/>
          <ac:spMkLst>
            <pc:docMk/>
            <pc:sldMk cId="1928993683" sldId="261"/>
            <ac:spMk id="3" creationId="{5A4ACB68-3878-77AE-2B59-F7D8FBD0BE44}"/>
          </ac:spMkLst>
        </pc:spChg>
        <pc:spChg chg="add mod ord">
          <ac:chgData name="Stephen Abram" userId="af147f75f03b5bc0" providerId="LiveId" clId="{586AB630-088B-4552-AFAB-4CE6376AAF7B}" dt="2026-03-19T17:18:06.044" v="1584" actId="26606"/>
          <ac:spMkLst>
            <pc:docMk/>
            <pc:sldMk cId="1928993683" sldId="261"/>
            <ac:spMk id="4" creationId="{BABE3230-4F1B-C93D-EC7A-6FE7AD64A65B}"/>
          </ac:spMkLst>
        </pc:spChg>
        <pc:spChg chg="add mod ord">
          <ac:chgData name="Stephen Abram" userId="af147f75f03b5bc0" providerId="LiveId" clId="{586AB630-088B-4552-AFAB-4CE6376AAF7B}" dt="2026-03-19T17:19:14.233" v="1732" actId="20577"/>
          <ac:spMkLst>
            <pc:docMk/>
            <pc:sldMk cId="1928993683" sldId="261"/>
            <ac:spMk id="5" creationId="{71F0E809-1D8A-4C32-E6F0-127D5C558AC1}"/>
          </ac:spMkLst>
        </pc:spChg>
        <pc:spChg chg="add">
          <ac:chgData name="Stephen Abram" userId="af147f75f03b5bc0" providerId="LiveId" clId="{586AB630-088B-4552-AFAB-4CE6376AAF7B}" dt="2026-03-19T17:18:06.044" v="1584" actId="26606"/>
          <ac:spMkLst>
            <pc:docMk/>
            <pc:sldMk cId="1928993683" sldId="261"/>
            <ac:spMk id="11" creationId="{C1DD1A8A-57D5-4A81-AD04-532B043C5611}"/>
          </ac:spMkLst>
        </pc:spChg>
        <pc:spChg chg="add">
          <ac:chgData name="Stephen Abram" userId="af147f75f03b5bc0" providerId="LiveId" clId="{586AB630-088B-4552-AFAB-4CE6376AAF7B}" dt="2026-03-19T17:18:06.044" v="1584" actId="26606"/>
          <ac:spMkLst>
            <pc:docMk/>
            <pc:sldMk cId="1928993683" sldId="261"/>
            <ac:spMk id="13" creationId="{007891EC-4501-44ED-A8C8-B11B6DB767AB}"/>
          </ac:spMkLst>
        </pc:spChg>
        <pc:picChg chg="add">
          <ac:chgData name="Stephen Abram" userId="af147f75f03b5bc0" providerId="LiveId" clId="{586AB630-088B-4552-AFAB-4CE6376AAF7B}" dt="2026-03-19T17:18:06.044" v="1584" actId="26606"/>
          <ac:picMkLst>
            <pc:docMk/>
            <pc:sldMk cId="1928993683" sldId="261"/>
            <ac:picMk id="7" creationId="{BBD4CA6F-5B09-2E4A-91FA-EB7A5E138DCF}"/>
          </ac:picMkLst>
        </pc:picChg>
      </pc:sldChg>
      <pc:sldChg chg="addSp delSp modSp mod setBg">
        <pc:chgData name="Stephen Abram" userId="af147f75f03b5bc0" providerId="LiveId" clId="{586AB630-088B-4552-AFAB-4CE6376AAF7B}" dt="2026-03-19T17:17:28.290" v="1583" actId="26606"/>
        <pc:sldMkLst>
          <pc:docMk/>
          <pc:sldMk cId="1468558154" sldId="262"/>
        </pc:sldMkLst>
        <pc:spChg chg="mod">
          <ac:chgData name="Stephen Abram" userId="af147f75f03b5bc0" providerId="LiveId" clId="{586AB630-088B-4552-AFAB-4CE6376AAF7B}" dt="2026-03-19T17:17:28.290" v="1583" actId="26606"/>
          <ac:spMkLst>
            <pc:docMk/>
            <pc:sldMk cId="1468558154" sldId="262"/>
            <ac:spMk id="2" creationId="{342D59D8-D0DE-43D3-CD51-E01AB134AD8E}"/>
          </ac:spMkLst>
        </pc:spChg>
        <pc:spChg chg="del">
          <ac:chgData name="Stephen Abram" userId="af147f75f03b5bc0" providerId="LiveId" clId="{586AB630-088B-4552-AFAB-4CE6376AAF7B}" dt="2026-03-18T20:31:27.910" v="132" actId="931"/>
          <ac:spMkLst>
            <pc:docMk/>
            <pc:sldMk cId="1468558154" sldId="262"/>
            <ac:spMk id="3" creationId="{FF920C61-5D5F-70E9-0B67-09E035DBA0F5}"/>
          </ac:spMkLst>
        </pc:spChg>
        <pc:spChg chg="add del">
          <ac:chgData name="Stephen Abram" userId="af147f75f03b5bc0" providerId="LiveId" clId="{586AB630-088B-4552-AFAB-4CE6376AAF7B}" dt="2026-03-19T17:17:28.281" v="1582" actId="26606"/>
          <ac:spMkLst>
            <pc:docMk/>
            <pc:sldMk cId="1468558154" sldId="262"/>
            <ac:spMk id="10" creationId="{9D768B77-8742-43A0-AF16-6AC4D378E482}"/>
          </ac:spMkLst>
        </pc:spChg>
        <pc:spChg chg="add del">
          <ac:chgData name="Stephen Abram" userId="af147f75f03b5bc0" providerId="LiveId" clId="{586AB630-088B-4552-AFAB-4CE6376AAF7B}" dt="2026-03-19T17:17:28.281" v="1582" actId="26606"/>
          <ac:spMkLst>
            <pc:docMk/>
            <pc:sldMk cId="1468558154" sldId="262"/>
            <ac:spMk id="12" creationId="{48B13CA8-CBEA-4805-955D-CEBE32236560}"/>
          </ac:spMkLst>
        </pc:spChg>
        <pc:spChg chg="add">
          <ac:chgData name="Stephen Abram" userId="af147f75f03b5bc0" providerId="LiveId" clId="{586AB630-088B-4552-AFAB-4CE6376AAF7B}" dt="2026-03-19T17:17:28.290" v="1583" actId="26606"/>
          <ac:spMkLst>
            <pc:docMk/>
            <pc:sldMk cId="1468558154" sldId="262"/>
            <ac:spMk id="14" creationId="{F489C2E0-4895-4B72-85EA-7EE9FAFFDC7E}"/>
          </ac:spMkLst>
        </pc:spChg>
        <pc:spChg chg="add">
          <ac:chgData name="Stephen Abram" userId="af147f75f03b5bc0" providerId="LiveId" clId="{586AB630-088B-4552-AFAB-4CE6376AAF7B}" dt="2026-03-19T17:17:28.290" v="1583" actId="26606"/>
          <ac:spMkLst>
            <pc:docMk/>
            <pc:sldMk cId="1468558154" sldId="262"/>
            <ac:spMk id="15" creationId="{AA857166-A416-4C5E-8AA9-5D5D1E13D151}"/>
          </ac:spMkLst>
        </pc:spChg>
        <pc:spChg chg="add">
          <ac:chgData name="Stephen Abram" userId="af147f75f03b5bc0" providerId="LiveId" clId="{586AB630-088B-4552-AFAB-4CE6376AAF7B}" dt="2026-03-19T17:17:28.290" v="1583" actId="26606"/>
          <ac:spMkLst>
            <pc:docMk/>
            <pc:sldMk cId="1468558154" sldId="262"/>
            <ac:spMk id="16" creationId="{13A48C6C-3CC4-4EE5-A773-EC1EB7F59CD4}"/>
          </ac:spMkLst>
        </pc:spChg>
        <pc:picChg chg="add mod ord">
          <ac:chgData name="Stephen Abram" userId="af147f75f03b5bc0" providerId="LiveId" clId="{586AB630-088B-4552-AFAB-4CE6376AAF7B}" dt="2026-03-19T17:17:28.290" v="1583" actId="26606"/>
          <ac:picMkLst>
            <pc:docMk/>
            <pc:sldMk cId="1468558154" sldId="262"/>
            <ac:picMk id="5" creationId="{8F387B18-261E-D984-F7DB-46ECFCE02E7F}"/>
          </ac:picMkLst>
        </pc:picChg>
      </pc:sldChg>
      <pc:sldChg chg="addSp delSp modSp mod setBg chgLayout">
        <pc:chgData name="Stephen Abram" userId="af147f75f03b5bc0" providerId="LiveId" clId="{586AB630-088B-4552-AFAB-4CE6376AAF7B}" dt="2026-03-19T18:29:48.708" v="2406" actId="26606"/>
        <pc:sldMkLst>
          <pc:docMk/>
          <pc:sldMk cId="4282213344" sldId="263"/>
        </pc:sldMkLst>
        <pc:spChg chg="mod ord">
          <ac:chgData name="Stephen Abram" userId="af147f75f03b5bc0" providerId="LiveId" clId="{586AB630-088B-4552-AFAB-4CE6376AAF7B}" dt="2026-03-19T18:29:48.708" v="2406" actId="26606"/>
          <ac:spMkLst>
            <pc:docMk/>
            <pc:sldMk cId="4282213344" sldId="263"/>
            <ac:spMk id="2" creationId="{E8235E7A-FB1D-E113-D5CA-21B8112F3881}"/>
          </ac:spMkLst>
        </pc:spChg>
        <pc:spChg chg="del">
          <ac:chgData name="Stephen Abram" userId="af147f75f03b5bc0" providerId="LiveId" clId="{586AB630-088B-4552-AFAB-4CE6376AAF7B}" dt="2026-03-18T20:32:32.796" v="197" actId="478"/>
          <ac:spMkLst>
            <pc:docMk/>
            <pc:sldMk cId="4282213344" sldId="263"/>
            <ac:spMk id="3" creationId="{A66D32E7-4687-11FB-9787-41A43D9B0AA2}"/>
          </ac:spMkLst>
        </pc:spChg>
        <pc:spChg chg="add del mod ord">
          <ac:chgData name="Stephen Abram" userId="af147f75f03b5bc0" providerId="LiveId" clId="{586AB630-088B-4552-AFAB-4CE6376AAF7B}" dt="2026-03-19T18:29:48.708" v="2406" actId="26606"/>
          <ac:spMkLst>
            <pc:docMk/>
            <pc:sldMk cId="4282213344" sldId="263"/>
            <ac:spMk id="4" creationId="{3EE12D1C-D0DE-30DE-C89D-C2C229D6776C}"/>
          </ac:spMkLst>
        </pc:spChg>
        <pc:spChg chg="add">
          <ac:chgData name="Stephen Abram" userId="af147f75f03b5bc0" providerId="LiveId" clId="{586AB630-088B-4552-AFAB-4CE6376AAF7B}" dt="2026-03-19T18:29:48.708" v="2406" actId="26606"/>
          <ac:spMkLst>
            <pc:docMk/>
            <pc:sldMk cId="4282213344" sldId="263"/>
            <ac:spMk id="11" creationId="{B50AB553-2A96-4A92-96F2-93548E096954}"/>
          </ac:spMkLst>
        </pc:spChg>
        <pc:graphicFrameChg chg="add">
          <ac:chgData name="Stephen Abram" userId="af147f75f03b5bc0" providerId="LiveId" clId="{586AB630-088B-4552-AFAB-4CE6376AAF7B}" dt="2026-03-19T18:29:48.708" v="2406" actId="26606"/>
          <ac:graphicFrameMkLst>
            <pc:docMk/>
            <pc:sldMk cId="4282213344" sldId="263"/>
            <ac:graphicFrameMk id="6" creationId="{4BAED47C-2753-B0B8-B1B7-F97F81AED7A8}"/>
          </ac:graphicFrameMkLst>
        </pc:graphicFrameChg>
        <pc:picChg chg="add">
          <ac:chgData name="Stephen Abram" userId="af147f75f03b5bc0" providerId="LiveId" clId="{586AB630-088B-4552-AFAB-4CE6376AAF7B}" dt="2026-03-19T18:29:48.708" v="2406" actId="26606"/>
          <ac:picMkLst>
            <pc:docMk/>
            <pc:sldMk cId="4282213344" sldId="263"/>
            <ac:picMk id="7" creationId="{D6F25B95-E7F3-C0DB-4813-50E954139764}"/>
          </ac:picMkLst>
        </pc:picChg>
      </pc:sldChg>
      <pc:sldChg chg="addSp delSp modSp mod modClrScheme chgLayout">
        <pc:chgData name="Stephen Abram" userId="af147f75f03b5bc0" providerId="LiveId" clId="{586AB630-088B-4552-AFAB-4CE6376AAF7B}" dt="2026-03-18T20:39:31.014" v="487" actId="1076"/>
        <pc:sldMkLst>
          <pc:docMk/>
          <pc:sldMk cId="1209797810" sldId="264"/>
        </pc:sldMkLst>
        <pc:spChg chg="del mod ord">
          <ac:chgData name="Stephen Abram" userId="af147f75f03b5bc0" providerId="LiveId" clId="{586AB630-088B-4552-AFAB-4CE6376AAF7B}" dt="2026-03-18T20:33:43.218" v="210" actId="700"/>
          <ac:spMkLst>
            <pc:docMk/>
            <pc:sldMk cId="1209797810" sldId="264"/>
            <ac:spMk id="2" creationId="{4A0E2455-0E4F-7CEC-08B1-C4CD6AD12308}"/>
          </ac:spMkLst>
        </pc:spChg>
        <pc:spChg chg="del">
          <ac:chgData name="Stephen Abram" userId="af147f75f03b5bc0" providerId="LiveId" clId="{586AB630-088B-4552-AFAB-4CE6376AAF7B}" dt="2026-03-18T20:33:43.218" v="210" actId="700"/>
          <ac:spMkLst>
            <pc:docMk/>
            <pc:sldMk cId="1209797810" sldId="264"/>
            <ac:spMk id="3" creationId="{17B58F06-0E0A-1A60-646B-7421C483A6C0}"/>
          </ac:spMkLst>
        </pc:spChg>
        <pc:spChg chg="add mod ord">
          <ac:chgData name="Stephen Abram" userId="af147f75f03b5bc0" providerId="LiveId" clId="{586AB630-088B-4552-AFAB-4CE6376AAF7B}" dt="2026-03-18T20:34:02.981" v="247" actId="20577"/>
          <ac:spMkLst>
            <pc:docMk/>
            <pc:sldMk cId="1209797810" sldId="264"/>
            <ac:spMk id="4" creationId="{B0B6DF65-8C88-FD93-FDBE-40B8779EAEAC}"/>
          </ac:spMkLst>
        </pc:spChg>
        <pc:picChg chg="add mod">
          <ac:chgData name="Stephen Abram" userId="af147f75f03b5bc0" providerId="LiveId" clId="{586AB630-088B-4552-AFAB-4CE6376AAF7B}" dt="2026-03-18T20:39:31.014" v="487" actId="1076"/>
          <ac:picMkLst>
            <pc:docMk/>
            <pc:sldMk cId="1209797810" sldId="264"/>
            <ac:picMk id="6" creationId="{F55D12EB-B45D-0B6D-6A5D-07B195123DE3}"/>
          </ac:picMkLst>
        </pc:picChg>
      </pc:sldChg>
      <pc:sldChg chg="addSp modSp mod setBg">
        <pc:chgData name="Stephen Abram" userId="af147f75f03b5bc0" providerId="LiveId" clId="{586AB630-088B-4552-AFAB-4CE6376AAF7B}" dt="2026-03-18T20:23:01.920" v="0" actId="26606"/>
        <pc:sldMkLst>
          <pc:docMk/>
          <pc:sldMk cId="3153088016" sldId="265"/>
        </pc:sldMkLst>
        <pc:spChg chg="add">
          <ac:chgData name="Stephen Abram" userId="af147f75f03b5bc0" providerId="LiveId" clId="{586AB630-088B-4552-AFAB-4CE6376AAF7B}" dt="2026-03-18T20:23:01.920" v="0" actId="26606"/>
          <ac:spMkLst>
            <pc:docMk/>
            <pc:sldMk cId="3153088016" sldId="265"/>
            <ac:spMk id="8" creationId="{AB8C311F-7253-4AED-9701-7FC0708C41C7}"/>
          </ac:spMkLst>
        </pc:spChg>
        <pc:spChg chg="add">
          <ac:chgData name="Stephen Abram" userId="af147f75f03b5bc0" providerId="LiveId" clId="{586AB630-088B-4552-AFAB-4CE6376AAF7B}" dt="2026-03-18T20:23:01.920" v="0" actId="26606"/>
          <ac:spMkLst>
            <pc:docMk/>
            <pc:sldMk cId="3153088016" sldId="265"/>
            <ac:spMk id="10" creationId="{E2384209-CB15-4CDF-9D31-C44FD9A3F20D}"/>
          </ac:spMkLst>
        </pc:spChg>
        <pc:spChg chg="add">
          <ac:chgData name="Stephen Abram" userId="af147f75f03b5bc0" providerId="LiveId" clId="{586AB630-088B-4552-AFAB-4CE6376AAF7B}" dt="2026-03-18T20:23:01.920" v="0" actId="26606"/>
          <ac:spMkLst>
            <pc:docMk/>
            <pc:sldMk cId="3153088016" sldId="265"/>
            <ac:spMk id="12" creationId="{2633B3B5-CC90-43F0-8714-D31D1F3F0209}"/>
          </ac:spMkLst>
        </pc:spChg>
        <pc:spChg chg="add">
          <ac:chgData name="Stephen Abram" userId="af147f75f03b5bc0" providerId="LiveId" clId="{586AB630-088B-4552-AFAB-4CE6376AAF7B}" dt="2026-03-18T20:23:01.920" v="0" actId="26606"/>
          <ac:spMkLst>
            <pc:docMk/>
            <pc:sldMk cId="3153088016" sldId="265"/>
            <ac:spMk id="14" creationId="{A8D57A06-A426-446D-B02C-A2DC6B62E45E}"/>
          </ac:spMkLst>
        </pc:spChg>
        <pc:picChg chg="mod">
          <ac:chgData name="Stephen Abram" userId="af147f75f03b5bc0" providerId="LiveId" clId="{586AB630-088B-4552-AFAB-4CE6376AAF7B}" dt="2026-03-18T20:23:01.920" v="0" actId="26606"/>
          <ac:picMkLst>
            <pc:docMk/>
            <pc:sldMk cId="3153088016" sldId="265"/>
            <ac:picMk id="3" creationId="{57029221-693A-599F-4D28-E81A538FC256}"/>
          </ac:picMkLst>
        </pc:picChg>
      </pc:sldChg>
      <pc:sldChg chg="addSp delSp modSp new mod modMedia setBg modClrScheme delAnim chgLayout">
        <pc:chgData name="Stephen Abram" userId="af147f75f03b5bc0" providerId="LiveId" clId="{586AB630-088B-4552-AFAB-4CE6376AAF7B}" dt="2026-03-18T20:42:51.665" v="495" actId="26606"/>
        <pc:sldMkLst>
          <pc:docMk/>
          <pc:sldMk cId="2668101455" sldId="266"/>
        </pc:sldMkLst>
        <pc:spChg chg="add mod">
          <ac:chgData name="Stephen Abram" userId="af147f75f03b5bc0" providerId="LiveId" clId="{586AB630-088B-4552-AFAB-4CE6376AAF7B}" dt="2026-03-18T20:42:51.665" v="495" actId="26606"/>
          <ac:spMkLst>
            <pc:docMk/>
            <pc:sldMk cId="2668101455" sldId="266"/>
            <ac:spMk id="2" creationId="{27A6006D-1CFB-E9FC-2C64-3001C4D8C5C6}"/>
          </ac:spMkLst>
        </pc:spChg>
        <pc:spChg chg="add del">
          <ac:chgData name="Stephen Abram" userId="af147f75f03b5bc0" providerId="LiveId" clId="{586AB630-088B-4552-AFAB-4CE6376AAF7B}" dt="2026-03-18T20:42:51.651" v="494" actId="26606"/>
          <ac:spMkLst>
            <pc:docMk/>
            <pc:sldMk cId="2668101455" sldId="266"/>
            <ac:spMk id="5" creationId="{C1DD1A8A-57D5-4A81-AD04-532B043C5611}"/>
          </ac:spMkLst>
        </pc:spChg>
        <pc:spChg chg="add del">
          <ac:chgData name="Stephen Abram" userId="af147f75f03b5bc0" providerId="LiveId" clId="{586AB630-088B-4552-AFAB-4CE6376AAF7B}" dt="2026-03-18T20:42:51.651" v="494" actId="26606"/>
          <ac:spMkLst>
            <pc:docMk/>
            <pc:sldMk cId="2668101455" sldId="266"/>
            <ac:spMk id="10" creationId="{007891EC-4501-44ED-A8C8-B11B6DB767AB}"/>
          </ac:spMkLst>
        </pc:spChg>
        <pc:spChg chg="add">
          <ac:chgData name="Stephen Abram" userId="af147f75f03b5bc0" providerId="LiveId" clId="{586AB630-088B-4552-AFAB-4CE6376AAF7B}" dt="2026-03-18T20:42:51.665" v="495" actId="26606"/>
          <ac:spMkLst>
            <pc:docMk/>
            <pc:sldMk cId="2668101455" sldId="266"/>
            <ac:spMk id="12" creationId="{C1DD1A8A-57D5-4A81-AD04-532B043C5611}"/>
          </ac:spMkLst>
        </pc:spChg>
        <pc:spChg chg="add">
          <ac:chgData name="Stephen Abram" userId="af147f75f03b5bc0" providerId="LiveId" clId="{586AB630-088B-4552-AFAB-4CE6376AAF7B}" dt="2026-03-18T20:42:51.665" v="495" actId="26606"/>
          <ac:spMkLst>
            <pc:docMk/>
            <pc:sldMk cId="2668101455" sldId="266"/>
            <ac:spMk id="14" creationId="{007891EC-4501-44ED-A8C8-B11B6DB767AB}"/>
          </ac:spMkLst>
        </pc:spChg>
        <pc:picChg chg="add del mod">
          <ac:chgData name="Stephen Abram" userId="af147f75f03b5bc0" providerId="LiveId" clId="{586AB630-088B-4552-AFAB-4CE6376AAF7B}" dt="2026-03-18T20:37:49.537" v="479" actId="21"/>
          <ac:picMkLst>
            <pc:docMk/>
            <pc:sldMk cId="2668101455" sldId="266"/>
            <ac:picMk id="4" creationId="{183B9EC6-C539-8981-EA3B-9C3CAA535A43}"/>
          </ac:picMkLst>
        </pc:picChg>
        <pc:picChg chg="add del mod">
          <ac:chgData name="Stephen Abram" userId="af147f75f03b5bc0" providerId="LiveId" clId="{586AB630-088B-4552-AFAB-4CE6376AAF7B}" dt="2026-03-18T20:39:13.236" v="484" actId="21"/>
          <ac:picMkLst>
            <pc:docMk/>
            <pc:sldMk cId="2668101455" sldId="266"/>
            <ac:picMk id="6" creationId="{F55D12EB-B45D-0B6D-6A5D-07B195123DE3}"/>
          </ac:picMkLst>
        </pc:picChg>
        <pc:picChg chg="add del mod">
          <ac:chgData name="Stephen Abram" userId="af147f75f03b5bc0" providerId="LiveId" clId="{586AB630-088B-4552-AFAB-4CE6376AAF7B}" dt="2026-03-18T20:42:51.651" v="494" actId="26606"/>
          <ac:picMkLst>
            <pc:docMk/>
            <pc:sldMk cId="2668101455" sldId="266"/>
            <ac:picMk id="7" creationId="{3E991196-C2D5-C8C4-51E4-5E4DE00DA3CA}"/>
          </ac:picMkLst>
        </pc:picChg>
        <pc:picChg chg="add del mod">
          <ac:chgData name="Stephen Abram" userId="af147f75f03b5bc0" providerId="LiveId" clId="{586AB630-088B-4552-AFAB-4CE6376AAF7B}" dt="2026-03-18T20:42:29.436" v="489" actId="21"/>
          <ac:picMkLst>
            <pc:docMk/>
            <pc:sldMk cId="2668101455" sldId="266"/>
            <ac:picMk id="8" creationId="{B06E77D5-8373-9E93-6600-D14F571E702A}"/>
          </ac:picMkLst>
        </pc:picChg>
        <pc:picChg chg="add">
          <ac:chgData name="Stephen Abram" userId="af147f75f03b5bc0" providerId="LiveId" clId="{586AB630-088B-4552-AFAB-4CE6376AAF7B}" dt="2026-03-18T20:42:51.665" v="495" actId="26606"/>
          <ac:picMkLst>
            <pc:docMk/>
            <pc:sldMk cId="2668101455" sldId="266"/>
            <ac:picMk id="13" creationId="{91B643D1-17EC-2373-D64B-1D2F06B7E270}"/>
          </ac:picMkLst>
        </pc:picChg>
      </pc:sldChg>
      <pc:sldChg chg="addSp modSp new mod">
        <pc:chgData name="Stephen Abram" userId="af147f75f03b5bc0" providerId="LiveId" clId="{586AB630-088B-4552-AFAB-4CE6376AAF7B}" dt="2026-03-18T20:38:07.942" v="482" actId="1076"/>
        <pc:sldMkLst>
          <pc:docMk/>
          <pc:sldMk cId="2228137280" sldId="267"/>
        </pc:sldMkLst>
        <pc:spChg chg="mod">
          <ac:chgData name="Stephen Abram" userId="af147f75f03b5bc0" providerId="LiveId" clId="{586AB630-088B-4552-AFAB-4CE6376AAF7B}" dt="2026-03-18T20:34:08.409" v="251" actId="20577"/>
          <ac:spMkLst>
            <pc:docMk/>
            <pc:sldMk cId="2228137280" sldId="267"/>
            <ac:spMk id="2" creationId="{EE639452-CE6E-D0A0-C9ED-58389942DB8B}"/>
          </ac:spMkLst>
        </pc:spChg>
        <pc:picChg chg="add mod">
          <ac:chgData name="Stephen Abram" userId="af147f75f03b5bc0" providerId="LiveId" clId="{586AB630-088B-4552-AFAB-4CE6376AAF7B}" dt="2026-03-18T20:38:07.942" v="482" actId="1076"/>
          <ac:picMkLst>
            <pc:docMk/>
            <pc:sldMk cId="2228137280" sldId="267"/>
            <ac:picMk id="4" creationId="{183B9EC6-C539-8981-EA3B-9C3CAA535A43}"/>
          </ac:picMkLst>
        </pc:picChg>
      </pc:sldChg>
      <pc:sldChg chg="addSp delSp modSp new mod modClrScheme chgLayout">
        <pc:chgData name="Stephen Abram" userId="af147f75f03b5bc0" providerId="LiveId" clId="{586AB630-088B-4552-AFAB-4CE6376AAF7B}" dt="2026-03-19T16:51:31.466" v="772" actId="20577"/>
        <pc:sldMkLst>
          <pc:docMk/>
          <pc:sldMk cId="1092373503" sldId="268"/>
        </pc:sldMkLst>
        <pc:spChg chg="mod ord">
          <ac:chgData name="Stephen Abram" userId="af147f75f03b5bc0" providerId="LiveId" clId="{586AB630-088B-4552-AFAB-4CE6376AAF7B}" dt="2026-03-19T16:50:27.114" v="766" actId="700"/>
          <ac:spMkLst>
            <pc:docMk/>
            <pc:sldMk cId="1092373503" sldId="268"/>
            <ac:spMk id="2" creationId="{63AFCF15-5F0A-6FAB-7696-6126877055C3}"/>
          </ac:spMkLst>
        </pc:spChg>
        <pc:spChg chg="add mod ord">
          <ac:chgData name="Stephen Abram" userId="af147f75f03b5bc0" providerId="LiveId" clId="{586AB630-088B-4552-AFAB-4CE6376AAF7B}" dt="2026-03-19T16:51:31.466" v="772" actId="20577"/>
          <ac:spMkLst>
            <pc:docMk/>
            <pc:sldMk cId="1092373503" sldId="268"/>
            <ac:spMk id="3" creationId="{E3380A08-4AAD-7216-6FCE-14DA1B0F3B03}"/>
          </ac:spMkLst>
        </pc:spChg>
        <pc:spChg chg="add del">
          <ac:chgData name="Stephen Abram" userId="af147f75f03b5bc0" providerId="LiveId" clId="{586AB630-088B-4552-AFAB-4CE6376AAF7B}" dt="2026-03-19T16:50:58.845" v="769" actId="478"/>
          <ac:spMkLst>
            <pc:docMk/>
            <pc:sldMk cId="1092373503" sldId="268"/>
            <ac:spMk id="5" creationId="{0C0A9E94-0AC3-1F9A-B272-9FDFF4FE3AAF}"/>
          </ac:spMkLst>
        </pc:spChg>
      </pc:sldChg>
      <pc:sldChg chg="addSp modSp new mod setBg modClrScheme chgLayout">
        <pc:chgData name="Stephen Abram" userId="af147f75f03b5bc0" providerId="LiveId" clId="{586AB630-088B-4552-AFAB-4CE6376AAF7B}" dt="2026-03-19T17:16:35.358" v="1579" actId="26606"/>
        <pc:sldMkLst>
          <pc:docMk/>
          <pc:sldMk cId="434909969" sldId="269"/>
        </pc:sldMkLst>
        <pc:spChg chg="mod ord">
          <ac:chgData name="Stephen Abram" userId="af147f75f03b5bc0" providerId="LiveId" clId="{586AB630-088B-4552-AFAB-4CE6376AAF7B}" dt="2026-03-19T17:16:35.358" v="1579" actId="26606"/>
          <ac:spMkLst>
            <pc:docMk/>
            <pc:sldMk cId="434909969" sldId="269"/>
            <ac:spMk id="2" creationId="{A876F167-6882-7079-0D9E-E30DDF9D246B}"/>
          </ac:spMkLst>
        </pc:spChg>
        <pc:spChg chg="add mod ord">
          <ac:chgData name="Stephen Abram" userId="af147f75f03b5bc0" providerId="LiveId" clId="{586AB630-088B-4552-AFAB-4CE6376AAF7B}" dt="2026-03-19T17:16:35.358" v="1579" actId="26606"/>
          <ac:spMkLst>
            <pc:docMk/>
            <pc:sldMk cId="434909969" sldId="269"/>
            <ac:spMk id="3" creationId="{5571D661-5D65-457D-FC86-F6C92C3E7C2C}"/>
          </ac:spMkLst>
        </pc:spChg>
        <pc:spChg chg="add">
          <ac:chgData name="Stephen Abram" userId="af147f75f03b5bc0" providerId="LiveId" clId="{586AB630-088B-4552-AFAB-4CE6376AAF7B}" dt="2026-03-19T17:16:35.358" v="1579" actId="26606"/>
          <ac:spMkLst>
            <pc:docMk/>
            <pc:sldMk cId="434909969" sldId="269"/>
            <ac:spMk id="9" creationId="{C0763A76-9F1C-4FC5-82B7-DD475DA461B2}"/>
          </ac:spMkLst>
        </pc:spChg>
        <pc:spChg chg="add">
          <ac:chgData name="Stephen Abram" userId="af147f75f03b5bc0" providerId="LiveId" clId="{586AB630-088B-4552-AFAB-4CE6376AAF7B}" dt="2026-03-19T17:16:35.358" v="1579" actId="26606"/>
          <ac:spMkLst>
            <pc:docMk/>
            <pc:sldMk cId="434909969" sldId="269"/>
            <ac:spMk id="11" creationId="{E81BF4F6-F2CF-4984-9D14-D6966D92F99F}"/>
          </ac:spMkLst>
        </pc:spChg>
        <pc:picChg chg="add">
          <ac:chgData name="Stephen Abram" userId="af147f75f03b5bc0" providerId="LiveId" clId="{586AB630-088B-4552-AFAB-4CE6376AAF7B}" dt="2026-03-19T17:16:35.358" v="1579" actId="26606"/>
          <ac:picMkLst>
            <pc:docMk/>
            <pc:sldMk cId="434909969" sldId="269"/>
            <ac:picMk id="5" creationId="{FB1EF2D6-5609-9E9E-EAD2-61CB2452D61C}"/>
          </ac:picMkLst>
        </pc:picChg>
      </pc:sldChg>
      <pc:sldChg chg="addSp modSp new mod setBg">
        <pc:chgData name="Stephen Abram" userId="af147f75f03b5bc0" providerId="LiveId" clId="{586AB630-088B-4552-AFAB-4CE6376AAF7B}" dt="2026-03-19T17:16:22.798" v="1578" actId="26606"/>
        <pc:sldMkLst>
          <pc:docMk/>
          <pc:sldMk cId="2740529448" sldId="270"/>
        </pc:sldMkLst>
        <pc:spChg chg="mod">
          <ac:chgData name="Stephen Abram" userId="af147f75f03b5bc0" providerId="LiveId" clId="{586AB630-088B-4552-AFAB-4CE6376AAF7B}" dt="2026-03-19T17:16:22.798" v="1578" actId="26606"/>
          <ac:spMkLst>
            <pc:docMk/>
            <pc:sldMk cId="2740529448" sldId="270"/>
            <ac:spMk id="2" creationId="{D6182CC9-5651-EB65-9CA1-B4911D0CD537}"/>
          </ac:spMkLst>
        </pc:spChg>
        <pc:spChg chg="add">
          <ac:chgData name="Stephen Abram" userId="af147f75f03b5bc0" providerId="LiveId" clId="{586AB630-088B-4552-AFAB-4CE6376AAF7B}" dt="2026-03-19T17:16:22.798" v="1578" actId="26606"/>
          <ac:spMkLst>
            <pc:docMk/>
            <pc:sldMk cId="2740529448" sldId="270"/>
            <ac:spMk id="2055" creationId="{D4771268-CB57-404A-9271-370EB28F6090}"/>
          </ac:spMkLst>
        </pc:spChg>
        <pc:picChg chg="add mod">
          <ac:chgData name="Stephen Abram" userId="af147f75f03b5bc0" providerId="LiveId" clId="{586AB630-088B-4552-AFAB-4CE6376AAF7B}" dt="2026-03-19T17:16:22.798" v="1578" actId="26606"/>
          <ac:picMkLst>
            <pc:docMk/>
            <pc:sldMk cId="2740529448" sldId="270"/>
            <ac:picMk id="2050" creationId="{8BB83F5D-CF72-361B-9041-13D1EBEA1E20}"/>
          </ac:picMkLst>
        </pc:picChg>
      </pc:sldChg>
      <pc:sldChg chg="addSp delSp modSp new mod setBg">
        <pc:chgData name="Stephen Abram" userId="af147f75f03b5bc0" providerId="LiveId" clId="{586AB630-088B-4552-AFAB-4CE6376AAF7B}" dt="2026-03-19T17:16:15.330" v="1577" actId="26606"/>
        <pc:sldMkLst>
          <pc:docMk/>
          <pc:sldMk cId="3534375903" sldId="271"/>
        </pc:sldMkLst>
        <pc:spChg chg="del">
          <ac:chgData name="Stephen Abram" userId="af147f75f03b5bc0" providerId="LiveId" clId="{586AB630-088B-4552-AFAB-4CE6376AAF7B}" dt="2026-03-19T15:55:08.797" v="563" actId="478"/>
          <ac:spMkLst>
            <pc:docMk/>
            <pc:sldMk cId="3534375903" sldId="271"/>
            <ac:spMk id="2" creationId="{98CC0048-CCA7-6DE0-821F-5FA7BBAFCB5A}"/>
          </ac:spMkLst>
        </pc:spChg>
        <pc:spChg chg="add">
          <ac:chgData name="Stephen Abram" userId="af147f75f03b5bc0" providerId="LiveId" clId="{586AB630-088B-4552-AFAB-4CE6376AAF7B}" dt="2026-03-19T17:16:15.330" v="1577" actId="26606"/>
          <ac:spMkLst>
            <pc:docMk/>
            <pc:sldMk cId="3534375903" sldId="271"/>
            <ac:spMk id="13" creationId="{42A4FC2C-047E-45A5-965D-8E1E3BF09BC6}"/>
          </ac:spMkLst>
        </pc:spChg>
        <pc:picChg chg="add mod">
          <ac:chgData name="Stephen Abram" userId="af147f75f03b5bc0" providerId="LiveId" clId="{586AB630-088B-4552-AFAB-4CE6376AAF7B}" dt="2026-03-19T17:16:15.330" v="1577" actId="26606"/>
          <ac:picMkLst>
            <pc:docMk/>
            <pc:sldMk cId="3534375903" sldId="271"/>
            <ac:picMk id="8" creationId="{B06E77D5-8373-9E93-6600-D14F571E702A}"/>
          </ac:picMkLst>
        </pc:picChg>
      </pc:sldChg>
      <pc:sldChg chg="addSp modSp new mod ord">
        <pc:chgData name="Stephen Abram" userId="af147f75f03b5bc0" providerId="LiveId" clId="{586AB630-088B-4552-AFAB-4CE6376AAF7B}" dt="2026-03-19T17:11:51.061" v="1446" actId="113"/>
        <pc:sldMkLst>
          <pc:docMk/>
          <pc:sldMk cId="4221902767" sldId="272"/>
        </pc:sldMkLst>
        <pc:spChg chg="mod">
          <ac:chgData name="Stephen Abram" userId="af147f75f03b5bc0" providerId="LiveId" clId="{586AB630-088B-4552-AFAB-4CE6376AAF7B}" dt="2026-03-19T17:10:56.497" v="1417" actId="6549"/>
          <ac:spMkLst>
            <pc:docMk/>
            <pc:sldMk cId="4221902767" sldId="272"/>
            <ac:spMk id="2" creationId="{2FB8CE02-DBFC-EDB9-15D4-34E98491E4BE}"/>
          </ac:spMkLst>
        </pc:spChg>
        <pc:spChg chg="add mod">
          <ac:chgData name="Stephen Abram" userId="af147f75f03b5bc0" providerId="LiveId" clId="{586AB630-088B-4552-AFAB-4CE6376AAF7B}" dt="2026-03-19T17:11:51.061" v="1446" actId="113"/>
          <ac:spMkLst>
            <pc:docMk/>
            <pc:sldMk cId="4221902767" sldId="272"/>
            <ac:spMk id="3" creationId="{684AC261-2040-F84A-BE5F-20D0BAED0C45}"/>
          </ac:spMkLst>
        </pc:spChg>
        <pc:picChg chg="add mod">
          <ac:chgData name="Stephen Abram" userId="af147f75f03b5bc0" providerId="LiveId" clId="{586AB630-088B-4552-AFAB-4CE6376AAF7B}" dt="2026-03-19T17:11:07.583" v="1420" actId="1076"/>
          <ac:picMkLst>
            <pc:docMk/>
            <pc:sldMk cId="4221902767" sldId="272"/>
            <ac:picMk id="3074" creationId="{D35F8F22-C5C9-AC9C-B2D3-EB5AD4CECD3D}"/>
          </ac:picMkLst>
        </pc:picChg>
      </pc:sldChg>
      <pc:sldChg chg="addSp modSp new">
        <pc:chgData name="Stephen Abram" userId="af147f75f03b5bc0" providerId="LiveId" clId="{586AB630-088B-4552-AFAB-4CE6376AAF7B}" dt="2026-03-19T17:02:26.039" v="1166" actId="14100"/>
        <pc:sldMkLst>
          <pc:docMk/>
          <pc:sldMk cId="4005465355" sldId="273"/>
        </pc:sldMkLst>
        <pc:picChg chg="add mod">
          <ac:chgData name="Stephen Abram" userId="af147f75f03b5bc0" providerId="LiveId" clId="{586AB630-088B-4552-AFAB-4CE6376AAF7B}" dt="2026-03-19T17:02:26.039" v="1166" actId="14100"/>
          <ac:picMkLst>
            <pc:docMk/>
            <pc:sldMk cId="4005465355" sldId="273"/>
            <ac:picMk id="1026" creationId="{3AB8BD73-ACA9-ADE5-8CA8-958A7859298D}"/>
          </ac:picMkLst>
        </pc:picChg>
      </pc:sldChg>
      <pc:sldChg chg="addSp modSp new mod setBg addAnim">
        <pc:chgData name="Stephen Abram" userId="af147f75f03b5bc0" providerId="LiveId" clId="{586AB630-088B-4552-AFAB-4CE6376AAF7B}" dt="2026-03-19T17:32:04.251" v="2328" actId="20577"/>
        <pc:sldMkLst>
          <pc:docMk/>
          <pc:sldMk cId="3250693027" sldId="274"/>
        </pc:sldMkLst>
        <pc:spChg chg="mod">
          <ac:chgData name="Stephen Abram" userId="af147f75f03b5bc0" providerId="LiveId" clId="{586AB630-088B-4552-AFAB-4CE6376AAF7B}" dt="2026-03-19T17:32:04.251" v="2328" actId="20577"/>
          <ac:spMkLst>
            <pc:docMk/>
            <pc:sldMk cId="3250693027" sldId="274"/>
            <ac:spMk id="2" creationId="{6E75B13F-DE21-D2D8-3830-869B0404D74D}"/>
          </ac:spMkLst>
        </pc:spChg>
        <pc:spChg chg="add">
          <ac:chgData name="Stephen Abram" userId="af147f75f03b5bc0" providerId="LiveId" clId="{586AB630-088B-4552-AFAB-4CE6376AAF7B}" dt="2026-03-19T17:16:07.377" v="1575" actId="26606"/>
          <ac:spMkLst>
            <pc:docMk/>
            <pc:sldMk cId="3250693027" sldId="274"/>
            <ac:spMk id="8" creationId="{C1DD1A8A-57D5-4A81-AD04-532B043C5611}"/>
          </ac:spMkLst>
        </pc:spChg>
        <pc:spChg chg="add">
          <ac:chgData name="Stephen Abram" userId="af147f75f03b5bc0" providerId="LiveId" clId="{586AB630-088B-4552-AFAB-4CE6376AAF7B}" dt="2026-03-19T17:16:07.377" v="1575" actId="26606"/>
          <ac:spMkLst>
            <pc:docMk/>
            <pc:sldMk cId="3250693027" sldId="274"/>
            <ac:spMk id="10" creationId="{007891EC-4501-44ED-A8C8-B11B6DB767AB}"/>
          </ac:spMkLst>
        </pc:spChg>
        <pc:picChg chg="add">
          <ac:chgData name="Stephen Abram" userId="af147f75f03b5bc0" providerId="LiveId" clId="{586AB630-088B-4552-AFAB-4CE6376AAF7B}" dt="2026-03-19T17:16:07.377" v="1575" actId="26606"/>
          <ac:picMkLst>
            <pc:docMk/>
            <pc:sldMk cId="3250693027" sldId="274"/>
            <ac:picMk id="4" creationId="{FE3F63EF-2493-5621-AE87-50EF318191F9}"/>
          </ac:picMkLst>
        </pc:picChg>
      </pc:sldChg>
      <pc:sldChg chg="addSp modSp new mod modClrScheme chgLayout">
        <pc:chgData name="Stephen Abram" userId="af147f75f03b5bc0" providerId="LiveId" clId="{586AB630-088B-4552-AFAB-4CE6376AAF7B}" dt="2026-03-19T17:30:40.987" v="2200" actId="20577"/>
        <pc:sldMkLst>
          <pc:docMk/>
          <pc:sldMk cId="2354650156" sldId="275"/>
        </pc:sldMkLst>
        <pc:spChg chg="mod ord">
          <ac:chgData name="Stephen Abram" userId="af147f75f03b5bc0" providerId="LiveId" clId="{586AB630-088B-4552-AFAB-4CE6376AAF7B}" dt="2026-03-19T17:26:38.039" v="1770" actId="700"/>
          <ac:spMkLst>
            <pc:docMk/>
            <pc:sldMk cId="2354650156" sldId="275"/>
            <ac:spMk id="2" creationId="{D44D254F-E13A-0ECA-BD10-AC5F8196AF2B}"/>
          </ac:spMkLst>
        </pc:spChg>
        <pc:spChg chg="add mod ord">
          <ac:chgData name="Stephen Abram" userId="af147f75f03b5bc0" providerId="LiveId" clId="{586AB630-088B-4552-AFAB-4CE6376AAF7B}" dt="2026-03-19T17:30:40.987" v="2200" actId="20577"/>
          <ac:spMkLst>
            <pc:docMk/>
            <pc:sldMk cId="2354650156" sldId="275"/>
            <ac:spMk id="3" creationId="{897FB6B2-2FCC-1A8B-51D4-9EB3ECDE5A1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467F4-3689-4D19-A06D-D2774CB2614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6048D04-A463-4AF7-947A-CB680B248C4A}">
      <dgm:prSet/>
      <dgm:spPr/>
      <dgm:t>
        <a:bodyPr/>
        <a:lstStyle/>
        <a:p>
          <a:pPr>
            <a:defRPr cap="all"/>
          </a:pPr>
          <a:r>
            <a:rPr lang="en-CA"/>
            <a:t>Summary</a:t>
          </a:r>
          <a:endParaRPr lang="en-US"/>
        </a:p>
      </dgm:t>
    </dgm:pt>
    <dgm:pt modelId="{F15ACF51-E1D6-4978-98F2-BB8C1752DAEF}" type="parTrans" cxnId="{68273082-4CAC-412C-8950-D2551C899588}">
      <dgm:prSet/>
      <dgm:spPr/>
      <dgm:t>
        <a:bodyPr/>
        <a:lstStyle/>
        <a:p>
          <a:endParaRPr lang="en-US"/>
        </a:p>
      </dgm:t>
    </dgm:pt>
    <dgm:pt modelId="{9E948448-E46A-4A96-A185-C82CD15B1AA4}" type="sibTrans" cxnId="{68273082-4CAC-412C-8950-D2551C899588}">
      <dgm:prSet/>
      <dgm:spPr/>
      <dgm:t>
        <a:bodyPr/>
        <a:lstStyle/>
        <a:p>
          <a:endParaRPr lang="en-US"/>
        </a:p>
      </dgm:t>
    </dgm:pt>
    <dgm:pt modelId="{DDEEAFCC-7679-4DC0-A48F-DAE959FF156F}">
      <dgm:prSet/>
      <dgm:spPr/>
      <dgm:t>
        <a:bodyPr/>
        <a:lstStyle/>
        <a:p>
          <a:pPr>
            <a:defRPr cap="all"/>
          </a:pPr>
          <a:r>
            <a:rPr lang="en-CA"/>
            <a:t>Office and Professional Politics</a:t>
          </a:r>
          <a:endParaRPr lang="en-US"/>
        </a:p>
      </dgm:t>
    </dgm:pt>
    <dgm:pt modelId="{E9B4AEDD-50BD-42EF-A12F-4BFB778D69E1}" type="parTrans" cxnId="{03FFAA94-9892-4306-8E27-F511B07556D5}">
      <dgm:prSet/>
      <dgm:spPr/>
      <dgm:t>
        <a:bodyPr/>
        <a:lstStyle/>
        <a:p>
          <a:endParaRPr lang="en-US"/>
        </a:p>
      </dgm:t>
    </dgm:pt>
    <dgm:pt modelId="{D6C2A0E9-4DF7-4CA6-BB75-7D29886635A0}" type="sibTrans" cxnId="{03FFAA94-9892-4306-8E27-F511B07556D5}">
      <dgm:prSet/>
      <dgm:spPr/>
      <dgm:t>
        <a:bodyPr/>
        <a:lstStyle/>
        <a:p>
          <a:endParaRPr lang="en-US"/>
        </a:p>
      </dgm:t>
    </dgm:pt>
    <dgm:pt modelId="{2217660B-B09D-4808-8874-73F9DBC0F4C5}">
      <dgm:prSet/>
      <dgm:spPr/>
      <dgm:t>
        <a:bodyPr/>
        <a:lstStyle/>
        <a:p>
          <a:pPr>
            <a:defRPr cap="all"/>
          </a:pPr>
          <a:r>
            <a:rPr lang="en-CA"/>
            <a:t>Balance in Life is not an everyday thing</a:t>
          </a:r>
          <a:endParaRPr lang="en-US"/>
        </a:p>
      </dgm:t>
    </dgm:pt>
    <dgm:pt modelId="{24EBEE6C-1AA1-419E-BE2B-BA64D7C24720}" type="parTrans" cxnId="{19BE23AC-087A-46E5-9621-5407007E41DF}">
      <dgm:prSet/>
      <dgm:spPr/>
      <dgm:t>
        <a:bodyPr/>
        <a:lstStyle/>
        <a:p>
          <a:endParaRPr lang="en-US"/>
        </a:p>
      </dgm:t>
    </dgm:pt>
    <dgm:pt modelId="{F0C2B117-9068-4468-BA1F-509D64F64D8E}" type="sibTrans" cxnId="{19BE23AC-087A-46E5-9621-5407007E41DF}">
      <dgm:prSet/>
      <dgm:spPr/>
      <dgm:t>
        <a:bodyPr/>
        <a:lstStyle/>
        <a:p>
          <a:endParaRPr lang="en-US"/>
        </a:p>
      </dgm:t>
    </dgm:pt>
    <dgm:pt modelId="{52D9E159-CC7F-4304-B611-DC8A2F6DB840}">
      <dgm:prSet/>
      <dgm:spPr/>
      <dgm:t>
        <a:bodyPr/>
        <a:lstStyle/>
        <a:p>
          <a:pPr>
            <a:defRPr cap="all"/>
          </a:pPr>
          <a:r>
            <a:rPr lang="en-CA"/>
            <a:t>Wine, Whine, and Wisdom</a:t>
          </a:r>
          <a:endParaRPr lang="en-US"/>
        </a:p>
      </dgm:t>
    </dgm:pt>
    <dgm:pt modelId="{F2A22DA0-6C11-487A-9B58-5CE32699FD0C}" type="parTrans" cxnId="{E1576F33-23FB-436F-BE99-EBBC788D25A5}">
      <dgm:prSet/>
      <dgm:spPr/>
      <dgm:t>
        <a:bodyPr/>
        <a:lstStyle/>
        <a:p>
          <a:endParaRPr lang="en-US"/>
        </a:p>
      </dgm:t>
    </dgm:pt>
    <dgm:pt modelId="{DB93C940-E0FE-4A3F-8302-CF5257505A07}" type="sibTrans" cxnId="{E1576F33-23FB-436F-BE99-EBBC788D25A5}">
      <dgm:prSet/>
      <dgm:spPr/>
      <dgm:t>
        <a:bodyPr/>
        <a:lstStyle/>
        <a:p>
          <a:endParaRPr lang="en-US"/>
        </a:p>
      </dgm:t>
    </dgm:pt>
    <dgm:pt modelId="{998C481F-17F5-4597-831F-F415B48BB988}">
      <dgm:prSet/>
      <dgm:spPr/>
      <dgm:t>
        <a:bodyPr/>
        <a:lstStyle/>
        <a:p>
          <a:pPr>
            <a:defRPr cap="all"/>
          </a:pPr>
          <a:r>
            <a:rPr lang="en-CA"/>
            <a:t>Critical Thinking and Cognitive Bias as core to Information Fluency </a:t>
          </a:r>
          <a:endParaRPr lang="en-US"/>
        </a:p>
      </dgm:t>
    </dgm:pt>
    <dgm:pt modelId="{5AA253E5-BD2A-4BCF-8036-45FDB6DD65F3}" type="parTrans" cxnId="{9CB40F41-C9FA-41F6-AFF2-7F996705D3F2}">
      <dgm:prSet/>
      <dgm:spPr/>
      <dgm:t>
        <a:bodyPr/>
        <a:lstStyle/>
        <a:p>
          <a:endParaRPr lang="en-US"/>
        </a:p>
      </dgm:t>
    </dgm:pt>
    <dgm:pt modelId="{4DE1A062-8754-490E-9C60-791FB019E978}" type="sibTrans" cxnId="{9CB40F41-C9FA-41F6-AFF2-7F996705D3F2}">
      <dgm:prSet/>
      <dgm:spPr/>
      <dgm:t>
        <a:bodyPr/>
        <a:lstStyle/>
        <a:p>
          <a:endParaRPr lang="en-US"/>
        </a:p>
      </dgm:t>
    </dgm:pt>
    <dgm:pt modelId="{45FA7B22-33FA-4604-9146-FE939695CFB1}">
      <dgm:prSet/>
      <dgm:spPr/>
      <dgm:t>
        <a:bodyPr/>
        <a:lstStyle/>
        <a:p>
          <a:pPr>
            <a:defRPr cap="all"/>
          </a:pPr>
          <a:r>
            <a:rPr lang="en-CA"/>
            <a:t>Traditions as Boat Anchors</a:t>
          </a:r>
          <a:endParaRPr lang="en-US"/>
        </a:p>
      </dgm:t>
    </dgm:pt>
    <dgm:pt modelId="{36F0FF7E-AE35-436F-9BCC-8AFB3B96180E}" type="parTrans" cxnId="{506802FA-EB2C-4900-8353-953B92C06343}">
      <dgm:prSet/>
      <dgm:spPr/>
      <dgm:t>
        <a:bodyPr/>
        <a:lstStyle/>
        <a:p>
          <a:endParaRPr lang="en-US"/>
        </a:p>
      </dgm:t>
    </dgm:pt>
    <dgm:pt modelId="{EB77B0A7-1909-4682-A552-C9E71558444C}" type="sibTrans" cxnId="{506802FA-EB2C-4900-8353-953B92C06343}">
      <dgm:prSet/>
      <dgm:spPr/>
      <dgm:t>
        <a:bodyPr/>
        <a:lstStyle/>
        <a:p>
          <a:endParaRPr lang="en-US"/>
        </a:p>
      </dgm:t>
    </dgm:pt>
    <dgm:pt modelId="{97E9FC1B-6A3E-4E74-B19A-8E8B7E579CDE}">
      <dgm:prSet/>
      <dgm:spPr/>
      <dgm:t>
        <a:bodyPr/>
        <a:lstStyle/>
        <a:p>
          <a:pPr>
            <a:defRPr cap="all"/>
          </a:pPr>
          <a:r>
            <a:rPr lang="en-CA"/>
            <a:t>Re-Imaginization</a:t>
          </a:r>
          <a:endParaRPr lang="en-US"/>
        </a:p>
      </dgm:t>
    </dgm:pt>
    <dgm:pt modelId="{D01F59F8-D496-4346-A64B-8F60F9A84C12}" type="parTrans" cxnId="{2518D698-9B13-42C7-9CFA-04FBBFB5625C}">
      <dgm:prSet/>
      <dgm:spPr/>
      <dgm:t>
        <a:bodyPr/>
        <a:lstStyle/>
        <a:p>
          <a:endParaRPr lang="en-US"/>
        </a:p>
      </dgm:t>
    </dgm:pt>
    <dgm:pt modelId="{CF17C703-27E7-40D7-9838-DB552B96E846}" type="sibTrans" cxnId="{2518D698-9B13-42C7-9CFA-04FBBFB5625C}">
      <dgm:prSet/>
      <dgm:spPr/>
      <dgm:t>
        <a:bodyPr/>
        <a:lstStyle/>
        <a:p>
          <a:endParaRPr lang="en-US"/>
        </a:p>
      </dgm:t>
    </dgm:pt>
    <dgm:pt modelId="{D7F05811-85A3-40A3-B6A9-1976083837F7}" type="pres">
      <dgm:prSet presAssocID="{173467F4-3689-4D19-A06D-D2774CB26141}" presName="root" presStyleCnt="0">
        <dgm:presLayoutVars>
          <dgm:dir/>
          <dgm:resizeHandles val="exact"/>
        </dgm:presLayoutVars>
      </dgm:prSet>
      <dgm:spPr/>
    </dgm:pt>
    <dgm:pt modelId="{AE3275C1-A670-4A05-BEC9-B154B40794AB}" type="pres">
      <dgm:prSet presAssocID="{96048D04-A463-4AF7-947A-CB680B248C4A}" presName="compNode" presStyleCnt="0"/>
      <dgm:spPr/>
    </dgm:pt>
    <dgm:pt modelId="{09072FB3-BAAB-43ED-8DBF-C8ADA513ABDD}" type="pres">
      <dgm:prSet presAssocID="{96048D04-A463-4AF7-947A-CB680B248C4A}" presName="iconBgRect" presStyleLbl="bgShp" presStyleIdx="0" presStyleCnt="7"/>
      <dgm:spPr/>
    </dgm:pt>
    <dgm:pt modelId="{856EE126-A13F-43DD-90D2-6EAE6A9908B7}" type="pres">
      <dgm:prSet presAssocID="{96048D04-A463-4AF7-947A-CB680B248C4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99CD107-9A56-46C5-9817-4305F4BAD654}" type="pres">
      <dgm:prSet presAssocID="{96048D04-A463-4AF7-947A-CB680B248C4A}" presName="spaceRect" presStyleCnt="0"/>
      <dgm:spPr/>
    </dgm:pt>
    <dgm:pt modelId="{98585289-79E1-47C7-8254-B515626E01FB}" type="pres">
      <dgm:prSet presAssocID="{96048D04-A463-4AF7-947A-CB680B248C4A}" presName="textRect" presStyleLbl="revTx" presStyleIdx="0" presStyleCnt="7">
        <dgm:presLayoutVars>
          <dgm:chMax val="1"/>
          <dgm:chPref val="1"/>
        </dgm:presLayoutVars>
      </dgm:prSet>
      <dgm:spPr/>
    </dgm:pt>
    <dgm:pt modelId="{5246B531-0EEC-4CBB-AA87-8E1FCD731128}" type="pres">
      <dgm:prSet presAssocID="{9E948448-E46A-4A96-A185-C82CD15B1AA4}" presName="sibTrans" presStyleCnt="0"/>
      <dgm:spPr/>
    </dgm:pt>
    <dgm:pt modelId="{4EC03698-9890-4577-9F94-0F7A14DE50A5}" type="pres">
      <dgm:prSet presAssocID="{DDEEAFCC-7679-4DC0-A48F-DAE959FF156F}" presName="compNode" presStyleCnt="0"/>
      <dgm:spPr/>
    </dgm:pt>
    <dgm:pt modelId="{7EA8A438-6AD2-43D3-AB1C-B118C264F38C}" type="pres">
      <dgm:prSet presAssocID="{DDEEAFCC-7679-4DC0-A48F-DAE959FF156F}" presName="iconBgRect" presStyleLbl="bgShp" presStyleIdx="1" presStyleCnt="7"/>
      <dgm:spPr/>
    </dgm:pt>
    <dgm:pt modelId="{6042556C-509D-4790-96CF-478F00AC88D3}" type="pres">
      <dgm:prSet presAssocID="{DDEEAFCC-7679-4DC0-A48F-DAE959FF156F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AA916F64-E824-4C17-A6A9-2F14A6B07BC5}" type="pres">
      <dgm:prSet presAssocID="{DDEEAFCC-7679-4DC0-A48F-DAE959FF156F}" presName="spaceRect" presStyleCnt="0"/>
      <dgm:spPr/>
    </dgm:pt>
    <dgm:pt modelId="{0C99612A-0F19-4618-B06A-04C6CDB5F71C}" type="pres">
      <dgm:prSet presAssocID="{DDEEAFCC-7679-4DC0-A48F-DAE959FF156F}" presName="textRect" presStyleLbl="revTx" presStyleIdx="1" presStyleCnt="7">
        <dgm:presLayoutVars>
          <dgm:chMax val="1"/>
          <dgm:chPref val="1"/>
        </dgm:presLayoutVars>
      </dgm:prSet>
      <dgm:spPr/>
    </dgm:pt>
    <dgm:pt modelId="{7A178D27-60BC-4677-AF9D-F81B4B2A6D82}" type="pres">
      <dgm:prSet presAssocID="{D6C2A0E9-4DF7-4CA6-BB75-7D29886635A0}" presName="sibTrans" presStyleCnt="0"/>
      <dgm:spPr/>
    </dgm:pt>
    <dgm:pt modelId="{62D8BB14-B3ED-4998-92B3-EAD2B0D6E876}" type="pres">
      <dgm:prSet presAssocID="{2217660B-B09D-4808-8874-73F9DBC0F4C5}" presName="compNode" presStyleCnt="0"/>
      <dgm:spPr/>
    </dgm:pt>
    <dgm:pt modelId="{41F99746-5F4D-4114-9D69-F516B555C14F}" type="pres">
      <dgm:prSet presAssocID="{2217660B-B09D-4808-8874-73F9DBC0F4C5}" presName="iconBgRect" presStyleLbl="bgShp" presStyleIdx="2" presStyleCnt="7"/>
      <dgm:spPr/>
    </dgm:pt>
    <dgm:pt modelId="{30C4C273-30A5-4FA4-8C1B-43BF5055F8E9}" type="pres">
      <dgm:prSet presAssocID="{2217660B-B09D-4808-8874-73F9DBC0F4C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033CF6E-507B-408B-A56F-4705382F89F8}" type="pres">
      <dgm:prSet presAssocID="{2217660B-B09D-4808-8874-73F9DBC0F4C5}" presName="spaceRect" presStyleCnt="0"/>
      <dgm:spPr/>
    </dgm:pt>
    <dgm:pt modelId="{FB8B3E7E-C43D-429F-BCD6-6518ED64509D}" type="pres">
      <dgm:prSet presAssocID="{2217660B-B09D-4808-8874-73F9DBC0F4C5}" presName="textRect" presStyleLbl="revTx" presStyleIdx="2" presStyleCnt="7">
        <dgm:presLayoutVars>
          <dgm:chMax val="1"/>
          <dgm:chPref val="1"/>
        </dgm:presLayoutVars>
      </dgm:prSet>
      <dgm:spPr/>
    </dgm:pt>
    <dgm:pt modelId="{D84595CE-11AC-42F9-B04F-EE8465CDA583}" type="pres">
      <dgm:prSet presAssocID="{F0C2B117-9068-4468-BA1F-509D64F64D8E}" presName="sibTrans" presStyleCnt="0"/>
      <dgm:spPr/>
    </dgm:pt>
    <dgm:pt modelId="{A589DE20-EE93-4CBC-829D-F865E494D870}" type="pres">
      <dgm:prSet presAssocID="{52D9E159-CC7F-4304-B611-DC8A2F6DB840}" presName="compNode" presStyleCnt="0"/>
      <dgm:spPr/>
    </dgm:pt>
    <dgm:pt modelId="{BCD95EA5-89E3-4C04-A336-473F182BFCF1}" type="pres">
      <dgm:prSet presAssocID="{52D9E159-CC7F-4304-B611-DC8A2F6DB840}" presName="iconBgRect" presStyleLbl="bgShp" presStyleIdx="3" presStyleCnt="7"/>
      <dgm:spPr/>
    </dgm:pt>
    <dgm:pt modelId="{9BF0AED5-03CB-4CDC-A6FA-C34A18711CAC}" type="pres">
      <dgm:prSet presAssocID="{52D9E159-CC7F-4304-B611-DC8A2F6DB840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e"/>
        </a:ext>
      </dgm:extLst>
    </dgm:pt>
    <dgm:pt modelId="{B302D2FF-67A2-47F2-B9E1-7996800A2C82}" type="pres">
      <dgm:prSet presAssocID="{52D9E159-CC7F-4304-B611-DC8A2F6DB840}" presName="spaceRect" presStyleCnt="0"/>
      <dgm:spPr/>
    </dgm:pt>
    <dgm:pt modelId="{64980C5C-23B4-48CE-9F77-B27A04DE0346}" type="pres">
      <dgm:prSet presAssocID="{52D9E159-CC7F-4304-B611-DC8A2F6DB840}" presName="textRect" presStyleLbl="revTx" presStyleIdx="3" presStyleCnt="7">
        <dgm:presLayoutVars>
          <dgm:chMax val="1"/>
          <dgm:chPref val="1"/>
        </dgm:presLayoutVars>
      </dgm:prSet>
      <dgm:spPr/>
    </dgm:pt>
    <dgm:pt modelId="{2A94272D-322B-40D0-B20C-52D4AD54D928}" type="pres">
      <dgm:prSet presAssocID="{DB93C940-E0FE-4A3F-8302-CF5257505A07}" presName="sibTrans" presStyleCnt="0"/>
      <dgm:spPr/>
    </dgm:pt>
    <dgm:pt modelId="{C9422186-F18E-4083-A257-0BFC91CE9D43}" type="pres">
      <dgm:prSet presAssocID="{998C481F-17F5-4597-831F-F415B48BB988}" presName="compNode" presStyleCnt="0"/>
      <dgm:spPr/>
    </dgm:pt>
    <dgm:pt modelId="{F658A434-6A99-4EBB-8F6C-4ECD076E1C31}" type="pres">
      <dgm:prSet presAssocID="{998C481F-17F5-4597-831F-F415B48BB988}" presName="iconBgRect" presStyleLbl="bgShp" presStyleIdx="4" presStyleCnt="7"/>
      <dgm:spPr/>
    </dgm:pt>
    <dgm:pt modelId="{DB3CAEBB-E0ED-4158-9F81-54C1725FB3B0}" type="pres">
      <dgm:prSet presAssocID="{998C481F-17F5-4597-831F-F415B48BB98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4AB813D-96C0-4354-A5BD-189E08FE9BF6}" type="pres">
      <dgm:prSet presAssocID="{998C481F-17F5-4597-831F-F415B48BB988}" presName="spaceRect" presStyleCnt="0"/>
      <dgm:spPr/>
    </dgm:pt>
    <dgm:pt modelId="{D0B2E58C-49F5-4084-8A5D-A8111C9D8B43}" type="pres">
      <dgm:prSet presAssocID="{998C481F-17F5-4597-831F-F415B48BB988}" presName="textRect" presStyleLbl="revTx" presStyleIdx="4" presStyleCnt="7">
        <dgm:presLayoutVars>
          <dgm:chMax val="1"/>
          <dgm:chPref val="1"/>
        </dgm:presLayoutVars>
      </dgm:prSet>
      <dgm:spPr/>
    </dgm:pt>
    <dgm:pt modelId="{E4C1BFA5-E4F0-4555-A594-94D1F099074E}" type="pres">
      <dgm:prSet presAssocID="{4DE1A062-8754-490E-9C60-791FB019E978}" presName="sibTrans" presStyleCnt="0"/>
      <dgm:spPr/>
    </dgm:pt>
    <dgm:pt modelId="{471DC638-E78C-4E89-9C9D-8574EA395C4A}" type="pres">
      <dgm:prSet presAssocID="{45FA7B22-33FA-4604-9146-FE939695CFB1}" presName="compNode" presStyleCnt="0"/>
      <dgm:spPr/>
    </dgm:pt>
    <dgm:pt modelId="{7A6A3B3C-E52A-40BE-8CCF-569A4CDCB118}" type="pres">
      <dgm:prSet presAssocID="{45FA7B22-33FA-4604-9146-FE939695CFB1}" presName="iconBgRect" presStyleLbl="bgShp" presStyleIdx="5" presStyleCnt="7"/>
      <dgm:spPr/>
    </dgm:pt>
    <dgm:pt modelId="{EC27D5E5-2111-406B-8626-FF91B26646BA}" type="pres">
      <dgm:prSet presAssocID="{45FA7B22-33FA-4604-9146-FE939695CFB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chor"/>
        </a:ext>
      </dgm:extLst>
    </dgm:pt>
    <dgm:pt modelId="{B5C6DD47-B607-439E-8E66-7ECF074BCE4E}" type="pres">
      <dgm:prSet presAssocID="{45FA7B22-33FA-4604-9146-FE939695CFB1}" presName="spaceRect" presStyleCnt="0"/>
      <dgm:spPr/>
    </dgm:pt>
    <dgm:pt modelId="{398C8316-F44A-4474-B638-680763362A64}" type="pres">
      <dgm:prSet presAssocID="{45FA7B22-33FA-4604-9146-FE939695CFB1}" presName="textRect" presStyleLbl="revTx" presStyleIdx="5" presStyleCnt="7">
        <dgm:presLayoutVars>
          <dgm:chMax val="1"/>
          <dgm:chPref val="1"/>
        </dgm:presLayoutVars>
      </dgm:prSet>
      <dgm:spPr/>
    </dgm:pt>
    <dgm:pt modelId="{44370370-5B1C-4146-9194-B135B0474F2F}" type="pres">
      <dgm:prSet presAssocID="{EB77B0A7-1909-4682-A552-C9E71558444C}" presName="sibTrans" presStyleCnt="0"/>
      <dgm:spPr/>
    </dgm:pt>
    <dgm:pt modelId="{9AAF68C9-E659-4B0E-AB49-D9A0DD76BB92}" type="pres">
      <dgm:prSet presAssocID="{97E9FC1B-6A3E-4E74-B19A-8E8B7E579CDE}" presName="compNode" presStyleCnt="0"/>
      <dgm:spPr/>
    </dgm:pt>
    <dgm:pt modelId="{4B92D2E7-55D5-4721-9641-FBF605BD7CD1}" type="pres">
      <dgm:prSet presAssocID="{97E9FC1B-6A3E-4E74-B19A-8E8B7E579CDE}" presName="iconBgRect" presStyleLbl="bgShp" presStyleIdx="6" presStyleCnt="7"/>
      <dgm:spPr/>
    </dgm:pt>
    <dgm:pt modelId="{EE8198D2-AEE9-41DF-B18E-4B88E678D011}" type="pres">
      <dgm:prSet presAssocID="{97E9FC1B-6A3E-4E74-B19A-8E8B7E579CDE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7AE6FB09-A5D4-4BA8-AE9A-27CF5A3AC327}" type="pres">
      <dgm:prSet presAssocID="{97E9FC1B-6A3E-4E74-B19A-8E8B7E579CDE}" presName="spaceRect" presStyleCnt="0"/>
      <dgm:spPr/>
    </dgm:pt>
    <dgm:pt modelId="{48B6F002-8F66-4F4C-9995-947ED07D7094}" type="pres">
      <dgm:prSet presAssocID="{97E9FC1B-6A3E-4E74-B19A-8E8B7E579CDE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E1576F33-23FB-436F-BE99-EBBC788D25A5}" srcId="{173467F4-3689-4D19-A06D-D2774CB26141}" destId="{52D9E159-CC7F-4304-B611-DC8A2F6DB840}" srcOrd="3" destOrd="0" parTransId="{F2A22DA0-6C11-487A-9B58-5CE32699FD0C}" sibTransId="{DB93C940-E0FE-4A3F-8302-CF5257505A07}"/>
    <dgm:cxn modelId="{CF5C8E34-1962-415F-BC31-EA125B0AB128}" type="presOf" srcId="{DDEEAFCC-7679-4DC0-A48F-DAE959FF156F}" destId="{0C99612A-0F19-4618-B06A-04C6CDB5F71C}" srcOrd="0" destOrd="0" presId="urn:microsoft.com/office/officeart/2018/5/layout/IconCircleLabelList"/>
    <dgm:cxn modelId="{9CB40F41-C9FA-41F6-AFF2-7F996705D3F2}" srcId="{173467F4-3689-4D19-A06D-D2774CB26141}" destId="{998C481F-17F5-4597-831F-F415B48BB988}" srcOrd="4" destOrd="0" parTransId="{5AA253E5-BD2A-4BCF-8036-45FDB6DD65F3}" sibTransId="{4DE1A062-8754-490E-9C60-791FB019E978}"/>
    <dgm:cxn modelId="{0E3F8C65-1D91-49F2-93F4-582F208162D7}" type="presOf" srcId="{2217660B-B09D-4808-8874-73F9DBC0F4C5}" destId="{FB8B3E7E-C43D-429F-BCD6-6518ED64509D}" srcOrd="0" destOrd="0" presId="urn:microsoft.com/office/officeart/2018/5/layout/IconCircleLabelList"/>
    <dgm:cxn modelId="{8946AA49-96EE-4207-9B59-C107FED22335}" type="presOf" srcId="{998C481F-17F5-4597-831F-F415B48BB988}" destId="{D0B2E58C-49F5-4084-8A5D-A8111C9D8B43}" srcOrd="0" destOrd="0" presId="urn:microsoft.com/office/officeart/2018/5/layout/IconCircleLabelList"/>
    <dgm:cxn modelId="{135E6F80-8808-4250-A589-30A1C1328290}" type="presOf" srcId="{96048D04-A463-4AF7-947A-CB680B248C4A}" destId="{98585289-79E1-47C7-8254-B515626E01FB}" srcOrd="0" destOrd="0" presId="urn:microsoft.com/office/officeart/2018/5/layout/IconCircleLabelList"/>
    <dgm:cxn modelId="{68273082-4CAC-412C-8950-D2551C899588}" srcId="{173467F4-3689-4D19-A06D-D2774CB26141}" destId="{96048D04-A463-4AF7-947A-CB680B248C4A}" srcOrd="0" destOrd="0" parTransId="{F15ACF51-E1D6-4978-98F2-BB8C1752DAEF}" sibTransId="{9E948448-E46A-4A96-A185-C82CD15B1AA4}"/>
    <dgm:cxn modelId="{FBD46585-3FE3-4D83-B5F1-44487B3FD767}" type="presOf" srcId="{173467F4-3689-4D19-A06D-D2774CB26141}" destId="{D7F05811-85A3-40A3-B6A9-1976083837F7}" srcOrd="0" destOrd="0" presId="urn:microsoft.com/office/officeart/2018/5/layout/IconCircleLabelList"/>
    <dgm:cxn modelId="{03FFAA94-9892-4306-8E27-F511B07556D5}" srcId="{173467F4-3689-4D19-A06D-D2774CB26141}" destId="{DDEEAFCC-7679-4DC0-A48F-DAE959FF156F}" srcOrd="1" destOrd="0" parTransId="{E9B4AEDD-50BD-42EF-A12F-4BFB778D69E1}" sibTransId="{D6C2A0E9-4DF7-4CA6-BB75-7D29886635A0}"/>
    <dgm:cxn modelId="{2518D698-9B13-42C7-9CFA-04FBBFB5625C}" srcId="{173467F4-3689-4D19-A06D-D2774CB26141}" destId="{97E9FC1B-6A3E-4E74-B19A-8E8B7E579CDE}" srcOrd="6" destOrd="0" parTransId="{D01F59F8-D496-4346-A64B-8F60F9A84C12}" sibTransId="{CF17C703-27E7-40D7-9838-DB552B96E846}"/>
    <dgm:cxn modelId="{19BE23AC-087A-46E5-9621-5407007E41DF}" srcId="{173467F4-3689-4D19-A06D-D2774CB26141}" destId="{2217660B-B09D-4808-8874-73F9DBC0F4C5}" srcOrd="2" destOrd="0" parTransId="{24EBEE6C-1AA1-419E-BE2B-BA64D7C24720}" sibTransId="{F0C2B117-9068-4468-BA1F-509D64F64D8E}"/>
    <dgm:cxn modelId="{374072BF-4C19-4175-9AAC-FCBCE6A241A0}" type="presOf" srcId="{52D9E159-CC7F-4304-B611-DC8A2F6DB840}" destId="{64980C5C-23B4-48CE-9F77-B27A04DE0346}" srcOrd="0" destOrd="0" presId="urn:microsoft.com/office/officeart/2018/5/layout/IconCircleLabelList"/>
    <dgm:cxn modelId="{115145D8-E306-4ED1-BED8-35019355792E}" type="presOf" srcId="{97E9FC1B-6A3E-4E74-B19A-8E8B7E579CDE}" destId="{48B6F002-8F66-4F4C-9995-947ED07D7094}" srcOrd="0" destOrd="0" presId="urn:microsoft.com/office/officeart/2018/5/layout/IconCircleLabelList"/>
    <dgm:cxn modelId="{506802FA-EB2C-4900-8353-953B92C06343}" srcId="{173467F4-3689-4D19-A06D-D2774CB26141}" destId="{45FA7B22-33FA-4604-9146-FE939695CFB1}" srcOrd="5" destOrd="0" parTransId="{36F0FF7E-AE35-436F-9BCC-8AFB3B96180E}" sibTransId="{EB77B0A7-1909-4682-A552-C9E71558444C}"/>
    <dgm:cxn modelId="{0BDFA4FD-8ECE-4820-8941-DC90BF028D92}" type="presOf" srcId="{45FA7B22-33FA-4604-9146-FE939695CFB1}" destId="{398C8316-F44A-4474-B638-680763362A64}" srcOrd="0" destOrd="0" presId="urn:microsoft.com/office/officeart/2018/5/layout/IconCircleLabelList"/>
    <dgm:cxn modelId="{5C9A3C3D-63EB-4D20-A4A7-DA1E5110DBE2}" type="presParOf" srcId="{D7F05811-85A3-40A3-B6A9-1976083837F7}" destId="{AE3275C1-A670-4A05-BEC9-B154B40794AB}" srcOrd="0" destOrd="0" presId="urn:microsoft.com/office/officeart/2018/5/layout/IconCircleLabelList"/>
    <dgm:cxn modelId="{C06AF822-EA3E-455F-89F5-0B93D7327A31}" type="presParOf" srcId="{AE3275C1-A670-4A05-BEC9-B154B40794AB}" destId="{09072FB3-BAAB-43ED-8DBF-C8ADA513ABDD}" srcOrd="0" destOrd="0" presId="urn:microsoft.com/office/officeart/2018/5/layout/IconCircleLabelList"/>
    <dgm:cxn modelId="{99D49937-4385-4258-9C0D-56B14B6BD0FE}" type="presParOf" srcId="{AE3275C1-A670-4A05-BEC9-B154B40794AB}" destId="{856EE126-A13F-43DD-90D2-6EAE6A9908B7}" srcOrd="1" destOrd="0" presId="urn:microsoft.com/office/officeart/2018/5/layout/IconCircleLabelList"/>
    <dgm:cxn modelId="{D8EB077A-FE7E-4D1E-BD90-C5A8D3C8D9E7}" type="presParOf" srcId="{AE3275C1-A670-4A05-BEC9-B154B40794AB}" destId="{F99CD107-9A56-46C5-9817-4305F4BAD654}" srcOrd="2" destOrd="0" presId="urn:microsoft.com/office/officeart/2018/5/layout/IconCircleLabelList"/>
    <dgm:cxn modelId="{80148E3D-C0F4-4BE8-9DBD-B89FDF2DCC03}" type="presParOf" srcId="{AE3275C1-A670-4A05-BEC9-B154B40794AB}" destId="{98585289-79E1-47C7-8254-B515626E01FB}" srcOrd="3" destOrd="0" presId="urn:microsoft.com/office/officeart/2018/5/layout/IconCircleLabelList"/>
    <dgm:cxn modelId="{AADE0B9D-E6BF-4805-BBE1-E2BADE95C370}" type="presParOf" srcId="{D7F05811-85A3-40A3-B6A9-1976083837F7}" destId="{5246B531-0EEC-4CBB-AA87-8E1FCD731128}" srcOrd="1" destOrd="0" presId="urn:microsoft.com/office/officeart/2018/5/layout/IconCircleLabelList"/>
    <dgm:cxn modelId="{863D6E32-F129-4969-B666-4D84B05BEC1D}" type="presParOf" srcId="{D7F05811-85A3-40A3-B6A9-1976083837F7}" destId="{4EC03698-9890-4577-9F94-0F7A14DE50A5}" srcOrd="2" destOrd="0" presId="urn:microsoft.com/office/officeart/2018/5/layout/IconCircleLabelList"/>
    <dgm:cxn modelId="{71DFBBD5-B95B-465D-B8D2-8346C4E76F99}" type="presParOf" srcId="{4EC03698-9890-4577-9F94-0F7A14DE50A5}" destId="{7EA8A438-6AD2-43D3-AB1C-B118C264F38C}" srcOrd="0" destOrd="0" presId="urn:microsoft.com/office/officeart/2018/5/layout/IconCircleLabelList"/>
    <dgm:cxn modelId="{4E37D2E6-7303-4A8A-A538-12F30DC94E02}" type="presParOf" srcId="{4EC03698-9890-4577-9F94-0F7A14DE50A5}" destId="{6042556C-509D-4790-96CF-478F00AC88D3}" srcOrd="1" destOrd="0" presId="urn:microsoft.com/office/officeart/2018/5/layout/IconCircleLabelList"/>
    <dgm:cxn modelId="{68CA027A-1C35-4DA8-8D0E-34DB1A7852A0}" type="presParOf" srcId="{4EC03698-9890-4577-9F94-0F7A14DE50A5}" destId="{AA916F64-E824-4C17-A6A9-2F14A6B07BC5}" srcOrd="2" destOrd="0" presId="urn:microsoft.com/office/officeart/2018/5/layout/IconCircleLabelList"/>
    <dgm:cxn modelId="{88382B74-B18E-4B28-8ABE-970D3549E127}" type="presParOf" srcId="{4EC03698-9890-4577-9F94-0F7A14DE50A5}" destId="{0C99612A-0F19-4618-B06A-04C6CDB5F71C}" srcOrd="3" destOrd="0" presId="urn:microsoft.com/office/officeart/2018/5/layout/IconCircleLabelList"/>
    <dgm:cxn modelId="{E762D902-DAF2-4476-92A6-7633176ED10B}" type="presParOf" srcId="{D7F05811-85A3-40A3-B6A9-1976083837F7}" destId="{7A178D27-60BC-4677-AF9D-F81B4B2A6D82}" srcOrd="3" destOrd="0" presId="urn:microsoft.com/office/officeart/2018/5/layout/IconCircleLabelList"/>
    <dgm:cxn modelId="{C0D11197-11A2-4AE6-AA17-CA5CB9469A60}" type="presParOf" srcId="{D7F05811-85A3-40A3-B6A9-1976083837F7}" destId="{62D8BB14-B3ED-4998-92B3-EAD2B0D6E876}" srcOrd="4" destOrd="0" presId="urn:microsoft.com/office/officeart/2018/5/layout/IconCircleLabelList"/>
    <dgm:cxn modelId="{5097739E-AFBA-430B-93DA-98A2F5C18058}" type="presParOf" srcId="{62D8BB14-B3ED-4998-92B3-EAD2B0D6E876}" destId="{41F99746-5F4D-4114-9D69-F516B555C14F}" srcOrd="0" destOrd="0" presId="urn:microsoft.com/office/officeart/2018/5/layout/IconCircleLabelList"/>
    <dgm:cxn modelId="{2F5AF108-D64F-497E-BBEF-8AE06743A034}" type="presParOf" srcId="{62D8BB14-B3ED-4998-92B3-EAD2B0D6E876}" destId="{30C4C273-30A5-4FA4-8C1B-43BF5055F8E9}" srcOrd="1" destOrd="0" presId="urn:microsoft.com/office/officeart/2018/5/layout/IconCircleLabelList"/>
    <dgm:cxn modelId="{A87845B0-DE56-4F2E-9D2D-074CA29E7DB9}" type="presParOf" srcId="{62D8BB14-B3ED-4998-92B3-EAD2B0D6E876}" destId="{A033CF6E-507B-408B-A56F-4705382F89F8}" srcOrd="2" destOrd="0" presId="urn:microsoft.com/office/officeart/2018/5/layout/IconCircleLabelList"/>
    <dgm:cxn modelId="{B11D04E4-6210-4C7E-9D11-18D3AD945C57}" type="presParOf" srcId="{62D8BB14-B3ED-4998-92B3-EAD2B0D6E876}" destId="{FB8B3E7E-C43D-429F-BCD6-6518ED64509D}" srcOrd="3" destOrd="0" presId="urn:microsoft.com/office/officeart/2018/5/layout/IconCircleLabelList"/>
    <dgm:cxn modelId="{D176FE3E-58C8-4B7C-A2ED-008BD443448C}" type="presParOf" srcId="{D7F05811-85A3-40A3-B6A9-1976083837F7}" destId="{D84595CE-11AC-42F9-B04F-EE8465CDA583}" srcOrd="5" destOrd="0" presId="urn:microsoft.com/office/officeart/2018/5/layout/IconCircleLabelList"/>
    <dgm:cxn modelId="{277BC155-A082-43BD-BFA0-B549131FBD5F}" type="presParOf" srcId="{D7F05811-85A3-40A3-B6A9-1976083837F7}" destId="{A589DE20-EE93-4CBC-829D-F865E494D870}" srcOrd="6" destOrd="0" presId="urn:microsoft.com/office/officeart/2018/5/layout/IconCircleLabelList"/>
    <dgm:cxn modelId="{FA4E49DE-06AD-4468-8221-72996727BA49}" type="presParOf" srcId="{A589DE20-EE93-4CBC-829D-F865E494D870}" destId="{BCD95EA5-89E3-4C04-A336-473F182BFCF1}" srcOrd="0" destOrd="0" presId="urn:microsoft.com/office/officeart/2018/5/layout/IconCircleLabelList"/>
    <dgm:cxn modelId="{2ADE48C0-3562-4766-B65F-8747BD079B40}" type="presParOf" srcId="{A589DE20-EE93-4CBC-829D-F865E494D870}" destId="{9BF0AED5-03CB-4CDC-A6FA-C34A18711CAC}" srcOrd="1" destOrd="0" presId="urn:microsoft.com/office/officeart/2018/5/layout/IconCircleLabelList"/>
    <dgm:cxn modelId="{4D6546B3-C064-4AB6-AFF2-091A935DB1C9}" type="presParOf" srcId="{A589DE20-EE93-4CBC-829D-F865E494D870}" destId="{B302D2FF-67A2-47F2-B9E1-7996800A2C82}" srcOrd="2" destOrd="0" presId="urn:microsoft.com/office/officeart/2018/5/layout/IconCircleLabelList"/>
    <dgm:cxn modelId="{DCAA25AE-2E34-4F57-A734-D3C13621C39C}" type="presParOf" srcId="{A589DE20-EE93-4CBC-829D-F865E494D870}" destId="{64980C5C-23B4-48CE-9F77-B27A04DE0346}" srcOrd="3" destOrd="0" presId="urn:microsoft.com/office/officeart/2018/5/layout/IconCircleLabelList"/>
    <dgm:cxn modelId="{48FA45FB-1041-47CC-A3A5-2C1F89FF293B}" type="presParOf" srcId="{D7F05811-85A3-40A3-B6A9-1976083837F7}" destId="{2A94272D-322B-40D0-B20C-52D4AD54D928}" srcOrd="7" destOrd="0" presId="urn:microsoft.com/office/officeart/2018/5/layout/IconCircleLabelList"/>
    <dgm:cxn modelId="{8068C726-6910-4888-B494-46DE0F426C8B}" type="presParOf" srcId="{D7F05811-85A3-40A3-B6A9-1976083837F7}" destId="{C9422186-F18E-4083-A257-0BFC91CE9D43}" srcOrd="8" destOrd="0" presId="urn:microsoft.com/office/officeart/2018/5/layout/IconCircleLabelList"/>
    <dgm:cxn modelId="{DE21CF9B-E3DD-4A33-9E1B-58603A58259A}" type="presParOf" srcId="{C9422186-F18E-4083-A257-0BFC91CE9D43}" destId="{F658A434-6A99-4EBB-8F6C-4ECD076E1C31}" srcOrd="0" destOrd="0" presId="urn:microsoft.com/office/officeart/2018/5/layout/IconCircleLabelList"/>
    <dgm:cxn modelId="{E4A42626-CD0F-410D-8C24-3137A10C89EC}" type="presParOf" srcId="{C9422186-F18E-4083-A257-0BFC91CE9D43}" destId="{DB3CAEBB-E0ED-4158-9F81-54C1725FB3B0}" srcOrd="1" destOrd="0" presId="urn:microsoft.com/office/officeart/2018/5/layout/IconCircleLabelList"/>
    <dgm:cxn modelId="{C8EC6E91-C45F-4137-9207-1527CAAB3FC5}" type="presParOf" srcId="{C9422186-F18E-4083-A257-0BFC91CE9D43}" destId="{C4AB813D-96C0-4354-A5BD-189E08FE9BF6}" srcOrd="2" destOrd="0" presId="urn:microsoft.com/office/officeart/2018/5/layout/IconCircleLabelList"/>
    <dgm:cxn modelId="{8425B576-0ACC-4C68-AA09-420D3B8EA5E0}" type="presParOf" srcId="{C9422186-F18E-4083-A257-0BFC91CE9D43}" destId="{D0B2E58C-49F5-4084-8A5D-A8111C9D8B43}" srcOrd="3" destOrd="0" presId="urn:microsoft.com/office/officeart/2018/5/layout/IconCircleLabelList"/>
    <dgm:cxn modelId="{CAC1FD50-16E2-448F-9082-0BBFB5FEB9C7}" type="presParOf" srcId="{D7F05811-85A3-40A3-B6A9-1976083837F7}" destId="{E4C1BFA5-E4F0-4555-A594-94D1F099074E}" srcOrd="9" destOrd="0" presId="urn:microsoft.com/office/officeart/2018/5/layout/IconCircleLabelList"/>
    <dgm:cxn modelId="{54930F33-AF0D-47A1-87FB-678481340149}" type="presParOf" srcId="{D7F05811-85A3-40A3-B6A9-1976083837F7}" destId="{471DC638-E78C-4E89-9C9D-8574EA395C4A}" srcOrd="10" destOrd="0" presId="urn:microsoft.com/office/officeart/2018/5/layout/IconCircleLabelList"/>
    <dgm:cxn modelId="{99CED479-E519-4C85-85AA-EC5A524210FC}" type="presParOf" srcId="{471DC638-E78C-4E89-9C9D-8574EA395C4A}" destId="{7A6A3B3C-E52A-40BE-8CCF-569A4CDCB118}" srcOrd="0" destOrd="0" presId="urn:microsoft.com/office/officeart/2018/5/layout/IconCircleLabelList"/>
    <dgm:cxn modelId="{7E2136FA-3787-4C1E-B614-6013C3EC0A70}" type="presParOf" srcId="{471DC638-E78C-4E89-9C9D-8574EA395C4A}" destId="{EC27D5E5-2111-406B-8626-FF91B26646BA}" srcOrd="1" destOrd="0" presId="urn:microsoft.com/office/officeart/2018/5/layout/IconCircleLabelList"/>
    <dgm:cxn modelId="{1E773AA8-B244-4744-82D7-D98B1EA9A1E2}" type="presParOf" srcId="{471DC638-E78C-4E89-9C9D-8574EA395C4A}" destId="{B5C6DD47-B607-439E-8E66-7ECF074BCE4E}" srcOrd="2" destOrd="0" presId="urn:microsoft.com/office/officeart/2018/5/layout/IconCircleLabelList"/>
    <dgm:cxn modelId="{1C9CC458-54FD-43E4-B358-521C1A92429B}" type="presParOf" srcId="{471DC638-E78C-4E89-9C9D-8574EA395C4A}" destId="{398C8316-F44A-4474-B638-680763362A64}" srcOrd="3" destOrd="0" presId="urn:microsoft.com/office/officeart/2018/5/layout/IconCircleLabelList"/>
    <dgm:cxn modelId="{779B5E62-7550-4391-A7AE-28ACEC433EF7}" type="presParOf" srcId="{D7F05811-85A3-40A3-B6A9-1976083837F7}" destId="{44370370-5B1C-4146-9194-B135B0474F2F}" srcOrd="11" destOrd="0" presId="urn:microsoft.com/office/officeart/2018/5/layout/IconCircleLabelList"/>
    <dgm:cxn modelId="{F568E9DB-7A78-49E4-8096-9D54CD9211F3}" type="presParOf" srcId="{D7F05811-85A3-40A3-B6A9-1976083837F7}" destId="{9AAF68C9-E659-4B0E-AB49-D9A0DD76BB92}" srcOrd="12" destOrd="0" presId="urn:microsoft.com/office/officeart/2018/5/layout/IconCircleLabelList"/>
    <dgm:cxn modelId="{184D2077-E63B-471D-9C5D-75F075A26767}" type="presParOf" srcId="{9AAF68C9-E659-4B0E-AB49-D9A0DD76BB92}" destId="{4B92D2E7-55D5-4721-9641-FBF605BD7CD1}" srcOrd="0" destOrd="0" presId="urn:microsoft.com/office/officeart/2018/5/layout/IconCircleLabelList"/>
    <dgm:cxn modelId="{E8212EE1-A59F-4769-8166-CAF30B1E07F4}" type="presParOf" srcId="{9AAF68C9-E659-4B0E-AB49-D9A0DD76BB92}" destId="{EE8198D2-AEE9-41DF-B18E-4B88E678D011}" srcOrd="1" destOrd="0" presId="urn:microsoft.com/office/officeart/2018/5/layout/IconCircleLabelList"/>
    <dgm:cxn modelId="{09A1902F-0952-4540-A439-86D1860E709B}" type="presParOf" srcId="{9AAF68C9-E659-4B0E-AB49-D9A0DD76BB92}" destId="{7AE6FB09-A5D4-4BA8-AE9A-27CF5A3AC327}" srcOrd="2" destOrd="0" presId="urn:microsoft.com/office/officeart/2018/5/layout/IconCircleLabelList"/>
    <dgm:cxn modelId="{B4FE9D33-D4A9-4D08-90F4-6F188D862FC6}" type="presParOf" srcId="{9AAF68C9-E659-4B0E-AB49-D9A0DD76BB92}" destId="{48B6F002-8F66-4F4C-9995-947ED07D709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12C80-2933-4086-ACB1-252791BC727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28EA08C0-8DF9-40CB-B674-ED019E7375D0}">
      <dgm:prSet/>
      <dgm:spPr/>
      <dgm:t>
        <a:bodyPr/>
        <a:lstStyle/>
        <a:p>
          <a:r>
            <a:rPr lang="en-CA"/>
            <a:t>Be concerned about inclusivity on a daily basis or change the Constitution?</a:t>
          </a:r>
          <a:endParaRPr lang="en-US"/>
        </a:p>
      </dgm:t>
    </dgm:pt>
    <dgm:pt modelId="{D227E8F8-3C79-42F4-A4A7-BE2E3716F7CF}" type="parTrans" cxnId="{50114C5C-23B6-4E15-A7DF-2F366D6EBBB4}">
      <dgm:prSet/>
      <dgm:spPr/>
      <dgm:t>
        <a:bodyPr/>
        <a:lstStyle/>
        <a:p>
          <a:endParaRPr lang="en-US"/>
        </a:p>
      </dgm:t>
    </dgm:pt>
    <dgm:pt modelId="{900CA756-087B-4F12-936B-881D0698C08F}" type="sibTrans" cxnId="{50114C5C-23B6-4E15-A7DF-2F366D6EBBB4}">
      <dgm:prSet/>
      <dgm:spPr/>
      <dgm:t>
        <a:bodyPr/>
        <a:lstStyle/>
        <a:p>
          <a:endParaRPr lang="en-US"/>
        </a:p>
      </dgm:t>
    </dgm:pt>
    <dgm:pt modelId="{FB6E8EC3-4F9A-4113-A31C-14962F2CE0D4}">
      <dgm:prSet/>
      <dgm:spPr/>
      <dgm:t>
        <a:bodyPr/>
        <a:lstStyle/>
        <a:p>
          <a:r>
            <a:rPr lang="en-CA"/>
            <a:t>Be concerned about education funding and curriculum, or think bigger and influence funding by $198 billion?</a:t>
          </a:r>
          <a:endParaRPr lang="en-US"/>
        </a:p>
      </dgm:t>
    </dgm:pt>
    <dgm:pt modelId="{C7F6F222-AB76-4084-B831-46F75655B173}" type="parTrans" cxnId="{A9426123-B814-47B7-9F4E-D4AB9291529F}">
      <dgm:prSet/>
      <dgm:spPr/>
      <dgm:t>
        <a:bodyPr/>
        <a:lstStyle/>
        <a:p>
          <a:endParaRPr lang="en-US"/>
        </a:p>
      </dgm:t>
    </dgm:pt>
    <dgm:pt modelId="{55641C96-9ACE-4E0C-A7AC-35A63F4DA3D2}" type="sibTrans" cxnId="{A9426123-B814-47B7-9F4E-D4AB9291529F}">
      <dgm:prSet/>
      <dgm:spPr/>
      <dgm:t>
        <a:bodyPr/>
        <a:lstStyle/>
        <a:p>
          <a:endParaRPr lang="en-US"/>
        </a:p>
      </dgm:t>
    </dgm:pt>
    <dgm:pt modelId="{6326F782-B3ED-4356-92B8-A398C3AE2E0A}">
      <dgm:prSet/>
      <dgm:spPr/>
      <dgm:t>
        <a:bodyPr/>
        <a:lstStyle/>
        <a:p>
          <a:r>
            <a:rPr lang="en-CA"/>
            <a:t>Be concerned about Indigenous Reserves or engage in political processes as an ally</a:t>
          </a:r>
          <a:endParaRPr lang="en-US"/>
        </a:p>
      </dgm:t>
    </dgm:pt>
    <dgm:pt modelId="{8F64E3FE-9530-4A37-BB42-068D9056B54C}" type="parTrans" cxnId="{767D53B9-347E-4F8C-B8A6-6A8FA358E57F}">
      <dgm:prSet/>
      <dgm:spPr/>
      <dgm:t>
        <a:bodyPr/>
        <a:lstStyle/>
        <a:p>
          <a:endParaRPr lang="en-US"/>
        </a:p>
      </dgm:t>
    </dgm:pt>
    <dgm:pt modelId="{51B92D5D-E1C6-4D4D-8E89-C88285C3D8DD}" type="sibTrans" cxnId="{767D53B9-347E-4F8C-B8A6-6A8FA358E57F}">
      <dgm:prSet/>
      <dgm:spPr/>
      <dgm:t>
        <a:bodyPr/>
        <a:lstStyle/>
        <a:p>
          <a:endParaRPr lang="en-US"/>
        </a:p>
      </dgm:t>
    </dgm:pt>
    <dgm:pt modelId="{5D56A04A-9EE8-447E-BA9E-C9F52538006C}">
      <dgm:prSet/>
      <dgm:spPr/>
      <dgm:t>
        <a:bodyPr/>
        <a:lstStyle/>
        <a:p>
          <a:r>
            <a:rPr lang="en-CA"/>
            <a:t>See women and other protected groups rights being trampled . . .											</a:t>
          </a:r>
          <a:endParaRPr lang="en-US"/>
        </a:p>
      </dgm:t>
    </dgm:pt>
    <dgm:pt modelId="{45634953-E489-4779-9416-D112628CE4D1}" type="parTrans" cxnId="{2F5E4E5C-DD2D-4ED1-810B-49B388C54D02}">
      <dgm:prSet/>
      <dgm:spPr/>
      <dgm:t>
        <a:bodyPr/>
        <a:lstStyle/>
        <a:p>
          <a:endParaRPr lang="en-US"/>
        </a:p>
      </dgm:t>
    </dgm:pt>
    <dgm:pt modelId="{AF972EDD-E0A8-48B8-8C3A-F62695FB85B9}" type="sibTrans" cxnId="{2F5E4E5C-DD2D-4ED1-810B-49B388C54D02}">
      <dgm:prSet/>
      <dgm:spPr/>
      <dgm:t>
        <a:bodyPr/>
        <a:lstStyle/>
        <a:p>
          <a:endParaRPr lang="en-US"/>
        </a:p>
      </dgm:t>
    </dgm:pt>
    <dgm:pt modelId="{75ABA4B1-885C-45CD-B8AD-B6F3C59F16FA}">
      <dgm:prSet/>
      <dgm:spPr/>
      <dgm:t>
        <a:bodyPr/>
        <a:lstStyle/>
        <a:p>
          <a:r>
            <a:rPr lang="en-CA"/>
            <a:t>See the digital juggernaut before it flourishes?</a:t>
          </a:r>
          <a:endParaRPr lang="en-US"/>
        </a:p>
      </dgm:t>
    </dgm:pt>
    <dgm:pt modelId="{A2AA6924-D995-4EE0-BB9E-90F9C5E2B3F5}" type="parTrans" cxnId="{9E998FC8-96DA-49DB-B5CA-95DE9E6EFF65}">
      <dgm:prSet/>
      <dgm:spPr/>
      <dgm:t>
        <a:bodyPr/>
        <a:lstStyle/>
        <a:p>
          <a:endParaRPr lang="en-US"/>
        </a:p>
      </dgm:t>
    </dgm:pt>
    <dgm:pt modelId="{99865FAA-7338-44F1-BFC1-1AD4DDFFC267}" type="sibTrans" cxnId="{9E998FC8-96DA-49DB-B5CA-95DE9E6EFF65}">
      <dgm:prSet/>
      <dgm:spPr/>
      <dgm:t>
        <a:bodyPr/>
        <a:lstStyle/>
        <a:p>
          <a:endParaRPr lang="en-US"/>
        </a:p>
      </dgm:t>
    </dgm:pt>
    <dgm:pt modelId="{E293BFBD-6F3F-497F-AB9D-1D8BE64A3F81}">
      <dgm:prSet/>
      <dgm:spPr/>
      <dgm:t>
        <a:bodyPr/>
        <a:lstStyle/>
        <a:p>
          <a:r>
            <a:rPr lang="en-CA"/>
            <a:t>See the need for greater collaboration in libraries?</a:t>
          </a:r>
          <a:endParaRPr lang="en-US"/>
        </a:p>
      </dgm:t>
    </dgm:pt>
    <dgm:pt modelId="{149BE6C8-5825-4038-A44C-66E698CC18CA}" type="parTrans" cxnId="{C2AB8A9F-477D-490C-AB3D-ACC907E1022B}">
      <dgm:prSet/>
      <dgm:spPr/>
      <dgm:t>
        <a:bodyPr/>
        <a:lstStyle/>
        <a:p>
          <a:endParaRPr lang="en-US"/>
        </a:p>
      </dgm:t>
    </dgm:pt>
    <dgm:pt modelId="{EF434A82-C1D9-413C-977C-24254669AE22}" type="sibTrans" cxnId="{C2AB8A9F-477D-490C-AB3D-ACC907E1022B}">
      <dgm:prSet/>
      <dgm:spPr/>
      <dgm:t>
        <a:bodyPr/>
        <a:lstStyle/>
        <a:p>
          <a:endParaRPr lang="en-US"/>
        </a:p>
      </dgm:t>
    </dgm:pt>
    <dgm:pt modelId="{5248BB9A-5901-499B-AAF2-F8C00E3D6F30}" type="pres">
      <dgm:prSet presAssocID="{67E12C80-2933-4086-ACB1-252791BC7270}" presName="Name0" presStyleCnt="0">
        <dgm:presLayoutVars>
          <dgm:dir/>
          <dgm:resizeHandles val="exact"/>
        </dgm:presLayoutVars>
      </dgm:prSet>
      <dgm:spPr/>
    </dgm:pt>
    <dgm:pt modelId="{CF1989BC-1767-455E-9AD8-9554107FEF47}" type="pres">
      <dgm:prSet presAssocID="{28EA08C0-8DF9-40CB-B674-ED019E7375D0}" presName="node" presStyleLbl="node1" presStyleIdx="0" presStyleCnt="6">
        <dgm:presLayoutVars>
          <dgm:bulletEnabled val="1"/>
        </dgm:presLayoutVars>
      </dgm:prSet>
      <dgm:spPr/>
    </dgm:pt>
    <dgm:pt modelId="{9E38A70B-B58A-47D1-AA41-0B6CBB389384}" type="pres">
      <dgm:prSet presAssocID="{900CA756-087B-4F12-936B-881D0698C08F}" presName="sibTrans" presStyleLbl="sibTrans1D1" presStyleIdx="0" presStyleCnt="5"/>
      <dgm:spPr/>
    </dgm:pt>
    <dgm:pt modelId="{313EE79A-0768-4D98-837A-795BAF89BD9C}" type="pres">
      <dgm:prSet presAssocID="{900CA756-087B-4F12-936B-881D0698C08F}" presName="connectorText" presStyleLbl="sibTrans1D1" presStyleIdx="0" presStyleCnt="5"/>
      <dgm:spPr/>
    </dgm:pt>
    <dgm:pt modelId="{FEFF7811-6F02-4477-BBDE-FD84C3DAF33D}" type="pres">
      <dgm:prSet presAssocID="{FB6E8EC3-4F9A-4113-A31C-14962F2CE0D4}" presName="node" presStyleLbl="node1" presStyleIdx="1" presStyleCnt="6">
        <dgm:presLayoutVars>
          <dgm:bulletEnabled val="1"/>
        </dgm:presLayoutVars>
      </dgm:prSet>
      <dgm:spPr/>
    </dgm:pt>
    <dgm:pt modelId="{C70C7378-327B-4944-A483-C90FF5B8D64B}" type="pres">
      <dgm:prSet presAssocID="{55641C96-9ACE-4E0C-A7AC-35A63F4DA3D2}" presName="sibTrans" presStyleLbl="sibTrans1D1" presStyleIdx="1" presStyleCnt="5"/>
      <dgm:spPr/>
    </dgm:pt>
    <dgm:pt modelId="{9EEA071E-5DE6-456A-9C43-8C0CD138F063}" type="pres">
      <dgm:prSet presAssocID="{55641C96-9ACE-4E0C-A7AC-35A63F4DA3D2}" presName="connectorText" presStyleLbl="sibTrans1D1" presStyleIdx="1" presStyleCnt="5"/>
      <dgm:spPr/>
    </dgm:pt>
    <dgm:pt modelId="{A36035CF-3B0A-4732-BD7F-5A7274A9342A}" type="pres">
      <dgm:prSet presAssocID="{6326F782-B3ED-4356-92B8-A398C3AE2E0A}" presName="node" presStyleLbl="node1" presStyleIdx="2" presStyleCnt="6">
        <dgm:presLayoutVars>
          <dgm:bulletEnabled val="1"/>
        </dgm:presLayoutVars>
      </dgm:prSet>
      <dgm:spPr/>
    </dgm:pt>
    <dgm:pt modelId="{EC2D7010-4C3E-43EB-942E-F6160A4C9742}" type="pres">
      <dgm:prSet presAssocID="{51B92D5D-E1C6-4D4D-8E89-C88285C3D8DD}" presName="sibTrans" presStyleLbl="sibTrans1D1" presStyleIdx="2" presStyleCnt="5"/>
      <dgm:spPr/>
    </dgm:pt>
    <dgm:pt modelId="{0929F809-44ED-4185-8F2E-F04E7302D0C4}" type="pres">
      <dgm:prSet presAssocID="{51B92D5D-E1C6-4D4D-8E89-C88285C3D8DD}" presName="connectorText" presStyleLbl="sibTrans1D1" presStyleIdx="2" presStyleCnt="5"/>
      <dgm:spPr/>
    </dgm:pt>
    <dgm:pt modelId="{B4E95B69-1259-4741-8429-D889F3F79F12}" type="pres">
      <dgm:prSet presAssocID="{5D56A04A-9EE8-447E-BA9E-C9F52538006C}" presName="node" presStyleLbl="node1" presStyleIdx="3" presStyleCnt="6">
        <dgm:presLayoutVars>
          <dgm:bulletEnabled val="1"/>
        </dgm:presLayoutVars>
      </dgm:prSet>
      <dgm:spPr/>
    </dgm:pt>
    <dgm:pt modelId="{0072B3BE-AC92-49B9-9526-C746917EB673}" type="pres">
      <dgm:prSet presAssocID="{AF972EDD-E0A8-48B8-8C3A-F62695FB85B9}" presName="sibTrans" presStyleLbl="sibTrans1D1" presStyleIdx="3" presStyleCnt="5"/>
      <dgm:spPr/>
    </dgm:pt>
    <dgm:pt modelId="{5C110DC3-157E-4EA6-AA32-5F8ED87FB63A}" type="pres">
      <dgm:prSet presAssocID="{AF972EDD-E0A8-48B8-8C3A-F62695FB85B9}" presName="connectorText" presStyleLbl="sibTrans1D1" presStyleIdx="3" presStyleCnt="5"/>
      <dgm:spPr/>
    </dgm:pt>
    <dgm:pt modelId="{2273E2DB-089C-4EC9-A50E-430840B95DAE}" type="pres">
      <dgm:prSet presAssocID="{75ABA4B1-885C-45CD-B8AD-B6F3C59F16FA}" presName="node" presStyleLbl="node1" presStyleIdx="4" presStyleCnt="6">
        <dgm:presLayoutVars>
          <dgm:bulletEnabled val="1"/>
        </dgm:presLayoutVars>
      </dgm:prSet>
      <dgm:spPr/>
    </dgm:pt>
    <dgm:pt modelId="{5B0E469E-F078-413D-96DF-02E7BD03F445}" type="pres">
      <dgm:prSet presAssocID="{99865FAA-7338-44F1-BFC1-1AD4DDFFC267}" presName="sibTrans" presStyleLbl="sibTrans1D1" presStyleIdx="4" presStyleCnt="5"/>
      <dgm:spPr/>
    </dgm:pt>
    <dgm:pt modelId="{4B2704FD-06F0-42AF-891F-07719F82F027}" type="pres">
      <dgm:prSet presAssocID="{99865FAA-7338-44F1-BFC1-1AD4DDFFC267}" presName="connectorText" presStyleLbl="sibTrans1D1" presStyleIdx="4" presStyleCnt="5"/>
      <dgm:spPr/>
    </dgm:pt>
    <dgm:pt modelId="{3B1479DE-6D07-4EEA-9F2B-5D448E542FDD}" type="pres">
      <dgm:prSet presAssocID="{E293BFBD-6F3F-497F-AB9D-1D8BE64A3F81}" presName="node" presStyleLbl="node1" presStyleIdx="5" presStyleCnt="6">
        <dgm:presLayoutVars>
          <dgm:bulletEnabled val="1"/>
        </dgm:presLayoutVars>
      </dgm:prSet>
      <dgm:spPr/>
    </dgm:pt>
  </dgm:ptLst>
  <dgm:cxnLst>
    <dgm:cxn modelId="{65694300-C004-4A41-B17D-18B74A5504C4}" type="presOf" srcId="{6326F782-B3ED-4356-92B8-A398C3AE2E0A}" destId="{A36035CF-3B0A-4732-BD7F-5A7274A9342A}" srcOrd="0" destOrd="0" presId="urn:microsoft.com/office/officeart/2016/7/layout/RepeatingBendingProcessNew"/>
    <dgm:cxn modelId="{D6B3A309-F80F-4F55-9CB7-45AD3624FDF5}" type="presOf" srcId="{67E12C80-2933-4086-ACB1-252791BC7270}" destId="{5248BB9A-5901-499B-AAF2-F8C00E3D6F30}" srcOrd="0" destOrd="0" presId="urn:microsoft.com/office/officeart/2016/7/layout/RepeatingBendingProcessNew"/>
    <dgm:cxn modelId="{BD43790F-CB84-4E91-A7A0-4AF5F19364F6}" type="presOf" srcId="{900CA756-087B-4F12-936B-881D0698C08F}" destId="{313EE79A-0768-4D98-837A-795BAF89BD9C}" srcOrd="1" destOrd="0" presId="urn:microsoft.com/office/officeart/2016/7/layout/RepeatingBendingProcessNew"/>
    <dgm:cxn modelId="{27C9331C-504B-4516-861F-639F10707385}" type="presOf" srcId="{5D56A04A-9EE8-447E-BA9E-C9F52538006C}" destId="{B4E95B69-1259-4741-8429-D889F3F79F12}" srcOrd="0" destOrd="0" presId="urn:microsoft.com/office/officeart/2016/7/layout/RepeatingBendingProcessNew"/>
    <dgm:cxn modelId="{B22D711E-F4B4-4D35-BDB3-9643DCA91512}" type="presOf" srcId="{51B92D5D-E1C6-4D4D-8E89-C88285C3D8DD}" destId="{EC2D7010-4C3E-43EB-942E-F6160A4C9742}" srcOrd="0" destOrd="0" presId="urn:microsoft.com/office/officeart/2016/7/layout/RepeatingBendingProcessNew"/>
    <dgm:cxn modelId="{186B2320-8699-48A0-A013-BE98ECC93133}" type="presOf" srcId="{AF972EDD-E0A8-48B8-8C3A-F62695FB85B9}" destId="{0072B3BE-AC92-49B9-9526-C746917EB673}" srcOrd="0" destOrd="0" presId="urn:microsoft.com/office/officeart/2016/7/layout/RepeatingBendingProcessNew"/>
    <dgm:cxn modelId="{A9426123-B814-47B7-9F4E-D4AB9291529F}" srcId="{67E12C80-2933-4086-ACB1-252791BC7270}" destId="{FB6E8EC3-4F9A-4113-A31C-14962F2CE0D4}" srcOrd="1" destOrd="0" parTransId="{C7F6F222-AB76-4084-B831-46F75655B173}" sibTransId="{55641C96-9ACE-4E0C-A7AC-35A63F4DA3D2}"/>
    <dgm:cxn modelId="{EE77162D-F2F0-45D9-B61B-DF7C46EFB384}" type="presOf" srcId="{75ABA4B1-885C-45CD-B8AD-B6F3C59F16FA}" destId="{2273E2DB-089C-4EC9-A50E-430840B95DAE}" srcOrd="0" destOrd="0" presId="urn:microsoft.com/office/officeart/2016/7/layout/RepeatingBendingProcessNew"/>
    <dgm:cxn modelId="{A7C1FA31-56EE-4DF5-9AB6-46DB180CABA8}" type="presOf" srcId="{FB6E8EC3-4F9A-4113-A31C-14962F2CE0D4}" destId="{FEFF7811-6F02-4477-BBDE-FD84C3DAF33D}" srcOrd="0" destOrd="0" presId="urn:microsoft.com/office/officeart/2016/7/layout/RepeatingBendingProcessNew"/>
    <dgm:cxn modelId="{50114C5C-23B6-4E15-A7DF-2F366D6EBBB4}" srcId="{67E12C80-2933-4086-ACB1-252791BC7270}" destId="{28EA08C0-8DF9-40CB-B674-ED019E7375D0}" srcOrd="0" destOrd="0" parTransId="{D227E8F8-3C79-42F4-A4A7-BE2E3716F7CF}" sibTransId="{900CA756-087B-4F12-936B-881D0698C08F}"/>
    <dgm:cxn modelId="{2F5E4E5C-DD2D-4ED1-810B-49B388C54D02}" srcId="{67E12C80-2933-4086-ACB1-252791BC7270}" destId="{5D56A04A-9EE8-447E-BA9E-C9F52538006C}" srcOrd="3" destOrd="0" parTransId="{45634953-E489-4779-9416-D112628CE4D1}" sibTransId="{AF972EDD-E0A8-48B8-8C3A-F62695FB85B9}"/>
    <dgm:cxn modelId="{2500CD60-526B-42CD-8562-37FEBE494B3B}" type="presOf" srcId="{55641C96-9ACE-4E0C-A7AC-35A63F4DA3D2}" destId="{C70C7378-327B-4944-A483-C90FF5B8D64B}" srcOrd="0" destOrd="0" presId="urn:microsoft.com/office/officeart/2016/7/layout/RepeatingBendingProcessNew"/>
    <dgm:cxn modelId="{572F916B-04B5-4289-B414-191CE6BFE00C}" type="presOf" srcId="{99865FAA-7338-44F1-BFC1-1AD4DDFFC267}" destId="{4B2704FD-06F0-42AF-891F-07719F82F027}" srcOrd="1" destOrd="0" presId="urn:microsoft.com/office/officeart/2016/7/layout/RepeatingBendingProcessNew"/>
    <dgm:cxn modelId="{17029C4C-E17F-4399-AF5A-E826B96EA3E7}" type="presOf" srcId="{900CA756-087B-4F12-936B-881D0698C08F}" destId="{9E38A70B-B58A-47D1-AA41-0B6CBB389384}" srcOrd="0" destOrd="0" presId="urn:microsoft.com/office/officeart/2016/7/layout/RepeatingBendingProcessNew"/>
    <dgm:cxn modelId="{E3317E59-1986-4D36-A127-A91F8BBCA839}" type="presOf" srcId="{55641C96-9ACE-4E0C-A7AC-35A63F4DA3D2}" destId="{9EEA071E-5DE6-456A-9C43-8C0CD138F063}" srcOrd="1" destOrd="0" presId="urn:microsoft.com/office/officeart/2016/7/layout/RepeatingBendingProcessNew"/>
    <dgm:cxn modelId="{BB72A57F-39BC-495A-AF36-BE7C15D89A8E}" type="presOf" srcId="{28EA08C0-8DF9-40CB-B674-ED019E7375D0}" destId="{CF1989BC-1767-455E-9AD8-9554107FEF47}" srcOrd="0" destOrd="0" presId="urn:microsoft.com/office/officeart/2016/7/layout/RepeatingBendingProcessNew"/>
    <dgm:cxn modelId="{A96F2994-D675-4B4F-84BA-0E0ACF1F2872}" type="presOf" srcId="{AF972EDD-E0A8-48B8-8C3A-F62695FB85B9}" destId="{5C110DC3-157E-4EA6-AA32-5F8ED87FB63A}" srcOrd="1" destOrd="0" presId="urn:microsoft.com/office/officeart/2016/7/layout/RepeatingBendingProcessNew"/>
    <dgm:cxn modelId="{C2AB8A9F-477D-490C-AB3D-ACC907E1022B}" srcId="{67E12C80-2933-4086-ACB1-252791BC7270}" destId="{E293BFBD-6F3F-497F-AB9D-1D8BE64A3F81}" srcOrd="5" destOrd="0" parTransId="{149BE6C8-5825-4038-A44C-66E698CC18CA}" sibTransId="{EF434A82-C1D9-413C-977C-24254669AE22}"/>
    <dgm:cxn modelId="{767D53B9-347E-4F8C-B8A6-6A8FA358E57F}" srcId="{67E12C80-2933-4086-ACB1-252791BC7270}" destId="{6326F782-B3ED-4356-92B8-A398C3AE2E0A}" srcOrd="2" destOrd="0" parTransId="{8F64E3FE-9530-4A37-BB42-068D9056B54C}" sibTransId="{51B92D5D-E1C6-4D4D-8E89-C88285C3D8DD}"/>
    <dgm:cxn modelId="{966AC9BD-3633-4141-A046-C1C84AF53A28}" type="presOf" srcId="{51B92D5D-E1C6-4D4D-8E89-C88285C3D8DD}" destId="{0929F809-44ED-4185-8F2E-F04E7302D0C4}" srcOrd="1" destOrd="0" presId="urn:microsoft.com/office/officeart/2016/7/layout/RepeatingBendingProcessNew"/>
    <dgm:cxn modelId="{9E998FC8-96DA-49DB-B5CA-95DE9E6EFF65}" srcId="{67E12C80-2933-4086-ACB1-252791BC7270}" destId="{75ABA4B1-885C-45CD-B8AD-B6F3C59F16FA}" srcOrd="4" destOrd="0" parTransId="{A2AA6924-D995-4EE0-BB9E-90F9C5E2B3F5}" sibTransId="{99865FAA-7338-44F1-BFC1-1AD4DDFFC267}"/>
    <dgm:cxn modelId="{B454CCD5-A1FE-411A-99DB-A367C862A6D4}" type="presOf" srcId="{99865FAA-7338-44F1-BFC1-1AD4DDFFC267}" destId="{5B0E469E-F078-413D-96DF-02E7BD03F445}" srcOrd="0" destOrd="0" presId="urn:microsoft.com/office/officeart/2016/7/layout/RepeatingBendingProcessNew"/>
    <dgm:cxn modelId="{D84C48E4-2120-4536-B609-E0F8DF2B6A70}" type="presOf" srcId="{E293BFBD-6F3F-497F-AB9D-1D8BE64A3F81}" destId="{3B1479DE-6D07-4EEA-9F2B-5D448E542FDD}" srcOrd="0" destOrd="0" presId="urn:microsoft.com/office/officeart/2016/7/layout/RepeatingBendingProcessNew"/>
    <dgm:cxn modelId="{81890509-E559-4EFC-B76E-ABA6F407858F}" type="presParOf" srcId="{5248BB9A-5901-499B-AAF2-F8C00E3D6F30}" destId="{CF1989BC-1767-455E-9AD8-9554107FEF47}" srcOrd="0" destOrd="0" presId="urn:microsoft.com/office/officeart/2016/7/layout/RepeatingBendingProcessNew"/>
    <dgm:cxn modelId="{E58B7000-D0AB-410B-BC86-18234D0CD2EC}" type="presParOf" srcId="{5248BB9A-5901-499B-AAF2-F8C00E3D6F30}" destId="{9E38A70B-B58A-47D1-AA41-0B6CBB389384}" srcOrd="1" destOrd="0" presId="urn:microsoft.com/office/officeart/2016/7/layout/RepeatingBendingProcessNew"/>
    <dgm:cxn modelId="{B483075F-8A28-4AF4-A85D-CE7ED0B06B48}" type="presParOf" srcId="{9E38A70B-B58A-47D1-AA41-0B6CBB389384}" destId="{313EE79A-0768-4D98-837A-795BAF89BD9C}" srcOrd="0" destOrd="0" presId="urn:microsoft.com/office/officeart/2016/7/layout/RepeatingBendingProcessNew"/>
    <dgm:cxn modelId="{C614C84F-B3A5-4196-BAF3-602BB75936E8}" type="presParOf" srcId="{5248BB9A-5901-499B-AAF2-F8C00E3D6F30}" destId="{FEFF7811-6F02-4477-BBDE-FD84C3DAF33D}" srcOrd="2" destOrd="0" presId="urn:microsoft.com/office/officeart/2016/7/layout/RepeatingBendingProcessNew"/>
    <dgm:cxn modelId="{EA210638-6D81-48DF-9814-48BF94A483BC}" type="presParOf" srcId="{5248BB9A-5901-499B-AAF2-F8C00E3D6F30}" destId="{C70C7378-327B-4944-A483-C90FF5B8D64B}" srcOrd="3" destOrd="0" presId="urn:microsoft.com/office/officeart/2016/7/layout/RepeatingBendingProcessNew"/>
    <dgm:cxn modelId="{9D7A9AA3-50A0-4F5A-9D33-1DBE93E37A80}" type="presParOf" srcId="{C70C7378-327B-4944-A483-C90FF5B8D64B}" destId="{9EEA071E-5DE6-456A-9C43-8C0CD138F063}" srcOrd="0" destOrd="0" presId="urn:microsoft.com/office/officeart/2016/7/layout/RepeatingBendingProcessNew"/>
    <dgm:cxn modelId="{AE1239FD-6914-4C13-A10A-001375D6ABDB}" type="presParOf" srcId="{5248BB9A-5901-499B-AAF2-F8C00E3D6F30}" destId="{A36035CF-3B0A-4732-BD7F-5A7274A9342A}" srcOrd="4" destOrd="0" presId="urn:microsoft.com/office/officeart/2016/7/layout/RepeatingBendingProcessNew"/>
    <dgm:cxn modelId="{269FAC70-4BBA-4CFA-A860-9783F205E21E}" type="presParOf" srcId="{5248BB9A-5901-499B-AAF2-F8C00E3D6F30}" destId="{EC2D7010-4C3E-43EB-942E-F6160A4C9742}" srcOrd="5" destOrd="0" presId="urn:microsoft.com/office/officeart/2016/7/layout/RepeatingBendingProcessNew"/>
    <dgm:cxn modelId="{B81AF777-8E81-4A4A-A8F3-66FFE1DF58C3}" type="presParOf" srcId="{EC2D7010-4C3E-43EB-942E-F6160A4C9742}" destId="{0929F809-44ED-4185-8F2E-F04E7302D0C4}" srcOrd="0" destOrd="0" presId="urn:microsoft.com/office/officeart/2016/7/layout/RepeatingBendingProcessNew"/>
    <dgm:cxn modelId="{B0E2F10B-4550-4DCF-AA43-DAA3897ED657}" type="presParOf" srcId="{5248BB9A-5901-499B-AAF2-F8C00E3D6F30}" destId="{B4E95B69-1259-4741-8429-D889F3F79F12}" srcOrd="6" destOrd="0" presId="urn:microsoft.com/office/officeart/2016/7/layout/RepeatingBendingProcessNew"/>
    <dgm:cxn modelId="{79035C32-B188-4838-81E3-E1EB944BBE9F}" type="presParOf" srcId="{5248BB9A-5901-499B-AAF2-F8C00E3D6F30}" destId="{0072B3BE-AC92-49B9-9526-C746917EB673}" srcOrd="7" destOrd="0" presId="urn:microsoft.com/office/officeart/2016/7/layout/RepeatingBendingProcessNew"/>
    <dgm:cxn modelId="{A708AD9F-0674-4AC2-853C-EBF7AA36105F}" type="presParOf" srcId="{0072B3BE-AC92-49B9-9526-C746917EB673}" destId="{5C110DC3-157E-4EA6-AA32-5F8ED87FB63A}" srcOrd="0" destOrd="0" presId="urn:microsoft.com/office/officeart/2016/7/layout/RepeatingBendingProcessNew"/>
    <dgm:cxn modelId="{F11B0FEB-97A0-4C4D-BD4B-CC49CA13133F}" type="presParOf" srcId="{5248BB9A-5901-499B-AAF2-F8C00E3D6F30}" destId="{2273E2DB-089C-4EC9-A50E-430840B95DAE}" srcOrd="8" destOrd="0" presId="urn:microsoft.com/office/officeart/2016/7/layout/RepeatingBendingProcessNew"/>
    <dgm:cxn modelId="{BFAC10E5-C80B-4A91-94A3-91DA0305ED7A}" type="presParOf" srcId="{5248BB9A-5901-499B-AAF2-F8C00E3D6F30}" destId="{5B0E469E-F078-413D-96DF-02E7BD03F445}" srcOrd="9" destOrd="0" presId="urn:microsoft.com/office/officeart/2016/7/layout/RepeatingBendingProcessNew"/>
    <dgm:cxn modelId="{AFA9B938-E8CF-41BF-9FC7-76CB66D44A98}" type="presParOf" srcId="{5B0E469E-F078-413D-96DF-02E7BD03F445}" destId="{4B2704FD-06F0-42AF-891F-07719F82F027}" srcOrd="0" destOrd="0" presId="urn:microsoft.com/office/officeart/2016/7/layout/RepeatingBendingProcessNew"/>
    <dgm:cxn modelId="{3A647796-B37A-4880-828E-8C43F3BD8F93}" type="presParOf" srcId="{5248BB9A-5901-499B-AAF2-F8C00E3D6F30}" destId="{3B1479DE-6D07-4EEA-9F2B-5D448E542FD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72FB3-BAAB-43ED-8DBF-C8ADA513ABDD}">
      <dsp:nvSpPr>
        <dsp:cNvPr id="0" name=""/>
        <dsp:cNvSpPr/>
      </dsp:nvSpPr>
      <dsp:spPr>
        <a:xfrm>
          <a:off x="898829" y="288"/>
          <a:ext cx="1001496" cy="10014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EE126-A13F-43DD-90D2-6EAE6A9908B7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85289-79E1-47C7-8254-B515626E01FB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Summary</a:t>
          </a:r>
          <a:endParaRPr lang="en-US" sz="1100" kern="1200"/>
        </a:p>
      </dsp:txBody>
      <dsp:txXfrm>
        <a:off x="578678" y="1313725"/>
        <a:ext cx="1641796" cy="656718"/>
      </dsp:txXfrm>
    </dsp:sp>
    <dsp:sp modelId="{7EA8A438-6AD2-43D3-AB1C-B118C264F38C}">
      <dsp:nvSpPr>
        <dsp:cNvPr id="0" name=""/>
        <dsp:cNvSpPr/>
      </dsp:nvSpPr>
      <dsp:spPr>
        <a:xfrm>
          <a:off x="2827940" y="288"/>
          <a:ext cx="1001496" cy="10014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2556C-509D-4790-96CF-478F00AC88D3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9612A-0F19-4618-B06A-04C6CDB5F71C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Office and Professional Politics</a:t>
          </a:r>
          <a:endParaRPr lang="en-US" sz="1100" kern="1200"/>
        </a:p>
      </dsp:txBody>
      <dsp:txXfrm>
        <a:off x="2507790" y="1313725"/>
        <a:ext cx="1641796" cy="656718"/>
      </dsp:txXfrm>
    </dsp:sp>
    <dsp:sp modelId="{41F99746-5F4D-4114-9D69-F516B555C14F}">
      <dsp:nvSpPr>
        <dsp:cNvPr id="0" name=""/>
        <dsp:cNvSpPr/>
      </dsp:nvSpPr>
      <dsp:spPr>
        <a:xfrm>
          <a:off x="4757051" y="288"/>
          <a:ext cx="1001496" cy="10014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4C273-30A5-4FA4-8C1B-43BF5055F8E9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B3E7E-C43D-429F-BCD6-6518ED64509D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Balance in Life is not an everyday thing</a:t>
          </a:r>
          <a:endParaRPr lang="en-US" sz="1100" kern="1200"/>
        </a:p>
      </dsp:txBody>
      <dsp:txXfrm>
        <a:off x="4436901" y="1313725"/>
        <a:ext cx="1641796" cy="656718"/>
      </dsp:txXfrm>
    </dsp:sp>
    <dsp:sp modelId="{BCD95EA5-89E3-4C04-A336-473F182BFCF1}">
      <dsp:nvSpPr>
        <dsp:cNvPr id="0" name=""/>
        <dsp:cNvSpPr/>
      </dsp:nvSpPr>
      <dsp:spPr>
        <a:xfrm>
          <a:off x="6686163" y="288"/>
          <a:ext cx="1001496" cy="10014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0AED5-03CB-4CDC-A6FA-C34A18711CAC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80C5C-23B4-48CE-9F77-B27A04DE0346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Wine, Whine, and Wisdom</a:t>
          </a:r>
          <a:endParaRPr lang="en-US" sz="1100" kern="1200"/>
        </a:p>
      </dsp:txBody>
      <dsp:txXfrm>
        <a:off x="6366012" y="1313725"/>
        <a:ext cx="1641796" cy="656718"/>
      </dsp:txXfrm>
    </dsp:sp>
    <dsp:sp modelId="{F658A434-6A99-4EBB-8F6C-4ECD076E1C31}">
      <dsp:nvSpPr>
        <dsp:cNvPr id="0" name=""/>
        <dsp:cNvSpPr/>
      </dsp:nvSpPr>
      <dsp:spPr>
        <a:xfrm>
          <a:off x="8615274" y="288"/>
          <a:ext cx="1001496" cy="100149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CAEBB-E0ED-4158-9F81-54C1725FB3B0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2E58C-49F5-4084-8A5D-A8111C9D8B43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Critical Thinking and Cognitive Bias as core to Information Fluency </a:t>
          </a:r>
          <a:endParaRPr lang="en-US" sz="1100" kern="1200"/>
        </a:p>
      </dsp:txBody>
      <dsp:txXfrm>
        <a:off x="8295124" y="1313725"/>
        <a:ext cx="1641796" cy="656718"/>
      </dsp:txXfrm>
    </dsp:sp>
    <dsp:sp modelId="{7A6A3B3C-E52A-40BE-8CCF-569A4CDCB118}">
      <dsp:nvSpPr>
        <dsp:cNvPr id="0" name=""/>
        <dsp:cNvSpPr/>
      </dsp:nvSpPr>
      <dsp:spPr>
        <a:xfrm>
          <a:off x="3792496" y="2380893"/>
          <a:ext cx="1001496" cy="10014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7D5E5-2111-406B-8626-FF91B26646BA}">
      <dsp:nvSpPr>
        <dsp:cNvPr id="0" name=""/>
        <dsp:cNvSpPr/>
      </dsp:nvSpPr>
      <dsp:spPr>
        <a:xfrm>
          <a:off x="4005929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C8316-F44A-4474-B638-680763362A64}">
      <dsp:nvSpPr>
        <dsp:cNvPr id="0" name=""/>
        <dsp:cNvSpPr/>
      </dsp:nvSpPr>
      <dsp:spPr>
        <a:xfrm>
          <a:off x="3472345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Traditions as Boat Anchors</a:t>
          </a:r>
          <a:endParaRPr lang="en-US" sz="1100" kern="1200"/>
        </a:p>
      </dsp:txBody>
      <dsp:txXfrm>
        <a:off x="3472345" y="3694331"/>
        <a:ext cx="1641796" cy="656718"/>
      </dsp:txXfrm>
    </dsp:sp>
    <dsp:sp modelId="{4B92D2E7-55D5-4721-9641-FBF605BD7CD1}">
      <dsp:nvSpPr>
        <dsp:cNvPr id="0" name=""/>
        <dsp:cNvSpPr/>
      </dsp:nvSpPr>
      <dsp:spPr>
        <a:xfrm>
          <a:off x="5721607" y="2380893"/>
          <a:ext cx="1001496" cy="10014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198D2-AEE9-41DF-B18E-4B88E678D011}">
      <dsp:nvSpPr>
        <dsp:cNvPr id="0" name=""/>
        <dsp:cNvSpPr/>
      </dsp:nvSpPr>
      <dsp:spPr>
        <a:xfrm>
          <a:off x="5935041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6F002-8F66-4F4C-9995-947ED07D7094}">
      <dsp:nvSpPr>
        <dsp:cNvPr id="0" name=""/>
        <dsp:cNvSpPr/>
      </dsp:nvSpPr>
      <dsp:spPr>
        <a:xfrm>
          <a:off x="5401457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100" kern="1200"/>
            <a:t>Re-Imaginization</a:t>
          </a:r>
          <a:endParaRPr lang="en-US" sz="1100" kern="1200"/>
        </a:p>
      </dsp:txBody>
      <dsp:txXfrm>
        <a:off x="5401457" y="3694331"/>
        <a:ext cx="1641796" cy="656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8A70B-B58A-47D1-AA41-0B6CBB389384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CF1989BC-1767-455E-9AD8-9554107FEF47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Be concerned about inclusivity on a daily basis or change the Constitution?</a:t>
          </a:r>
          <a:endParaRPr lang="en-US" sz="1700" kern="1200"/>
        </a:p>
      </dsp:txBody>
      <dsp:txXfrm>
        <a:off x="8061" y="5979"/>
        <a:ext cx="3034531" cy="1820718"/>
      </dsp:txXfrm>
    </dsp:sp>
    <dsp:sp modelId="{C70C7378-327B-4944-A483-C90FF5B8D64B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FEFF7811-6F02-4477-BBDE-FD84C3DAF33D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Be concerned about education funding and curriculum, or think bigger and influence funding by $198 billion?</a:t>
          </a:r>
          <a:endParaRPr lang="en-US" sz="1700" kern="1200"/>
        </a:p>
      </dsp:txBody>
      <dsp:txXfrm>
        <a:off x="3740534" y="5979"/>
        <a:ext cx="3034531" cy="1820718"/>
      </dsp:txXfrm>
    </dsp:sp>
    <dsp:sp modelId="{EC2D7010-4C3E-43EB-942E-F6160A4C9742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A36035CF-3B0A-4732-BD7F-5A7274A9342A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Be concerned about Indigenous Reserves or engage in political processes as an ally</a:t>
          </a:r>
          <a:endParaRPr lang="en-US" sz="1700" kern="1200"/>
        </a:p>
      </dsp:txBody>
      <dsp:txXfrm>
        <a:off x="7473007" y="5979"/>
        <a:ext cx="3034531" cy="1820718"/>
      </dsp:txXfrm>
    </dsp:sp>
    <dsp:sp modelId="{0072B3BE-AC92-49B9-9526-C746917EB673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B4E95B69-1259-4741-8429-D889F3F79F12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See women and other protected groups rights being trampled . . .											</a:t>
          </a:r>
          <a:endParaRPr lang="en-US" sz="1700" kern="1200"/>
        </a:p>
      </dsp:txBody>
      <dsp:txXfrm>
        <a:off x="8061" y="2524640"/>
        <a:ext cx="3034531" cy="1820718"/>
      </dsp:txXfrm>
    </dsp:sp>
    <dsp:sp modelId="{5B0E469E-F078-413D-96DF-02E7BD03F445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3431509"/>
        <a:ext cx="34897" cy="6979"/>
      </dsp:txXfrm>
    </dsp:sp>
    <dsp:sp modelId="{2273E2DB-089C-4EC9-A50E-430840B95DAE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See the digital juggernaut before it flourishes?</a:t>
          </a:r>
          <a:endParaRPr lang="en-US" sz="1700" kern="1200"/>
        </a:p>
      </dsp:txBody>
      <dsp:txXfrm>
        <a:off x="3740534" y="2524640"/>
        <a:ext cx="3034531" cy="1820718"/>
      </dsp:txXfrm>
    </dsp:sp>
    <dsp:sp modelId="{3B1479DE-6D07-4EEA-9F2B-5D448E542FDD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See the need for greater collaboration in libraries?</a:t>
          </a:r>
          <a:endParaRPr lang="en-US" sz="1700" kern="1200"/>
        </a:p>
      </dsp:txBody>
      <dsp:txXfrm>
        <a:off x="7473007" y="2524640"/>
        <a:ext cx="3034531" cy="182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9565-BC54-8E90-AFF9-BE297DB92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0750DA-D171-0DD5-1BC7-2D9D4E4DA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0C5A5-BF1C-BA47-8067-74191AD9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E30E8-29FA-1B21-EBE4-4852E30E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6EEE2-697C-5DD6-80D5-38ACB40D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11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76D0-1128-2F0F-D7EB-CC2F2184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8A43E-5F31-AAC3-A007-24F6018B5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86DFC-2E4E-6367-39EC-1AFB08B6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EC07C-7D30-4C36-428F-E8636885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CCCB4-A3C9-BA67-A726-1F791724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313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6E965E-6C60-343C-951E-0E38A9CB1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7626F-CDDA-AD4A-4B07-C665EAC75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41C9A-6DB3-D0AA-24BD-76D5A518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C5CB2-7881-C5AD-C3E7-8BE48E1B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F031D-461D-5B7F-283B-E44D16C63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01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77E8-3947-ADDC-40A0-1283A78F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5FADC-BB33-ABC8-F8DB-39086687A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CA0D4-33DE-2039-FF52-83D33439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EA69B-6D17-AD4B-F027-23F46B82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40225-DFC6-1775-C621-BB136715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178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9BCA-928A-C3A6-628D-2C0708D2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3ECB2-ABDE-EBCB-F3E4-CDB619145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11975-05A7-E600-37D1-FAC3380D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0A754-7B9B-114D-1FAA-EBC5FA4F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F42C2-194D-F37A-9237-1084BBC7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68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ACE8-8754-C364-7977-C73FAB13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CA927-2C67-C091-D971-28A27926E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8A2F1-D567-AC5C-742F-5BCBA06C6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5A286-24FA-D317-3FB2-A1909109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48D0D-043B-5C14-338D-23A4A13D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7B29-D7CE-6403-782A-54E31D74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244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C620-931A-4658-F7D9-E9D08778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CDAC1-F475-5CA3-4E91-B900CAA67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78738-E8C8-1A18-B4EA-67E9A41D0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44C3B-7DA5-E4CE-BB52-231CB4C89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374C1-2B3F-7670-1F58-BA94B7738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8E5073-6F67-C993-378C-07CDA90D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AE4C5-439C-8581-9EA4-DD8FF7AA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A7882-6A4B-9F93-3D6B-E5777735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48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1D500-4B80-E145-F195-6B7431D8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16E01-8DA6-DC84-0EDB-7E1258C3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B8871-C2BC-DE93-0F14-C69F7841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EFEE4-25AC-71E5-2DD1-7F9DF70E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17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1B9A1-592A-EE1C-E8B7-56523436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60585B-B598-2D0C-1F66-16618215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13F58-5D0B-85F1-EB0E-F77606B0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48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3749D-CB75-1186-5432-01E2A0F0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CCF8-611A-AFCD-D2C7-95A9FA046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9585E-18A4-2EFD-EB22-76C899671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181E9-3A5E-3EE4-15A0-103A057D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2423F-8A97-31A9-730F-6BD6757A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B417A-D7A4-2026-A78A-B12F58F3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1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8E0E-E1A4-C104-46BD-C730206F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E189F5-80CA-B360-5FE1-D248047E8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E2877-27FB-6BFB-85EA-DA175F2A0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98252-9706-4E84-F254-AFF341277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D00D-A470-251A-16F0-E5C82D35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A494A-CD15-30DE-4833-BBDB3964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74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77AE7-34CB-C4D7-38D2-CFADA03C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975F-CE27-263C-5EDB-B68F926DA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4D21-863E-D607-22F4-C6F1BD030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2DEDBA-CE04-4929-96CC-A2EB0A8806CB}" type="datetimeFigureOut">
              <a:rPr lang="en-CA" smtClean="0"/>
              <a:t>2026-03-18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D4CD-8948-B409-751E-5336FF9AF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A2D75-DAA3-E9AD-1266-0994052D8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74293-8059-45D5-8B14-7B44492E65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9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henslighthouse.com/?p=6837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enslighthouse.com/?p=6221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55534FA7-F5B8-FA18-4883-3FDDF25A2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657AE-46A5-0495-C86C-3AB0713EE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 b="0" i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Library Leader Lessons Learned: Speed Up Your Career</a:t>
            </a:r>
            <a:endParaRPr lang="en-CA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9150D-07A2-95CD-CF2D-BA76B4A2F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CA" sz="2000">
                <a:solidFill>
                  <a:srgbClr val="FFFFFF"/>
                </a:solidFill>
              </a:rPr>
              <a:t>E304</a:t>
            </a:r>
          </a:p>
          <a:p>
            <a:pPr algn="l"/>
            <a:r>
              <a:rPr lang="en-CA" sz="2000">
                <a:solidFill>
                  <a:srgbClr val="FFFFFF"/>
                </a:solidFill>
              </a:rPr>
              <a:t>Stephen Abram, MLS</a:t>
            </a:r>
          </a:p>
          <a:p>
            <a:pPr algn="l"/>
            <a:r>
              <a:rPr lang="en-CA" sz="2000">
                <a:solidFill>
                  <a:srgbClr val="FFFFFF"/>
                </a:solidFill>
              </a:rPr>
              <a:t>Lighthouse Consulting, Inc.</a:t>
            </a:r>
          </a:p>
          <a:p>
            <a:pPr algn="l"/>
            <a:r>
              <a:rPr lang="en-CA" sz="2000">
                <a:solidFill>
                  <a:srgbClr val="FFFFFF"/>
                </a:solidFill>
              </a:rPr>
              <a:t>March 19, 2026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F25B95-E7F3-C0DB-4813-50E9541397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35E7A-FB1D-E113-D5CA-21B8112F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 dirty="0"/>
              <a:t>Think Bigger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BAED47C-2753-B0B8-B1B7-F97F81AED7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9679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221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B6DF65-8C88-FD93-FDBE-40B8779EA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Your Trauma(s) Are Your Strength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D12EB-B45D-0B6D-6A5D-07B195123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56" y="1480139"/>
            <a:ext cx="3482487" cy="48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9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9452-CE6E-D0A0-C9ED-58389942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B9EC6-C539-8981-EA3B-9C3CAA535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9" y="1523069"/>
            <a:ext cx="6045272" cy="45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CF15-5F0A-6FAB-7696-612687705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PTSD versus PTSI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80A08-4AAD-7216-6FCE-14DA1B0F3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me understand post traumatic stress injuries versus PTSD</a:t>
            </a:r>
          </a:p>
          <a:p>
            <a:r>
              <a:rPr lang="en-CA" dirty="0">
                <a:hlinkClick r:id="rId2"/>
              </a:rPr>
              <a:t>https://stephenslighthouse.com/?p=68374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2373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6F167-6882-7079-0D9E-E30DDF9D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CA" sz="3700"/>
              <a:t>Take Every Self-Understanding Test You 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1D661-5D65-457D-FC86-F6C92C3E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CA" sz="2000"/>
              <a:t>Reflection is a strength</a:t>
            </a:r>
          </a:p>
          <a:p>
            <a:r>
              <a:rPr lang="en-CA" sz="2000"/>
              <a:t>Daily Random Astrology Reflection</a:t>
            </a:r>
          </a:p>
          <a:p>
            <a:r>
              <a:rPr lang="en-CA" sz="2000"/>
              <a:t>MBTI</a:t>
            </a:r>
          </a:p>
          <a:p>
            <a:r>
              <a:rPr lang="en-CA" sz="2000"/>
              <a:t>DISC</a:t>
            </a:r>
          </a:p>
          <a:p>
            <a:r>
              <a:rPr lang="en-CA" sz="2000"/>
              <a:t>Colours</a:t>
            </a:r>
          </a:p>
          <a:p>
            <a:r>
              <a:rPr lang="en-CA" sz="2000"/>
              <a:t>CBT</a:t>
            </a:r>
          </a:p>
          <a:p>
            <a:r>
              <a:rPr lang="en-CA" sz="2000"/>
              <a:t>Advanced executive testing</a:t>
            </a:r>
          </a:p>
          <a:p>
            <a:r>
              <a:rPr lang="en-CA" sz="2000"/>
              <a:t>IQ, EQ, SQ, . . . </a:t>
            </a:r>
          </a:p>
          <a:p>
            <a:r>
              <a:rPr lang="en-CA" sz="2000"/>
              <a:t>ADD, ADHD, and other spectrums</a:t>
            </a:r>
          </a:p>
        </p:txBody>
      </p:sp>
      <p:pic>
        <p:nvPicPr>
          <p:cNvPr id="5" name="Picture 4" descr="Rainbow light on hand">
            <a:extLst>
              <a:ext uri="{FF2B5EF4-FFF2-40B4-BE49-F238E27FC236}">
                <a16:creationId xmlns:a16="http://schemas.microsoft.com/office/drawing/2014/main" id="{FB1EF2D6-5609-9E9E-EAD2-61CB2452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52" r="16148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0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D93B-5C2C-E8C6-0576-FAC64C2C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Wine, Whine, and Wisdom's Podcast | winewhinewisdom">
            <a:extLst>
              <a:ext uri="{FF2B5EF4-FFF2-40B4-BE49-F238E27FC236}">
                <a16:creationId xmlns:a16="http://schemas.microsoft.com/office/drawing/2014/main" id="{3AB8BD73-ACA9-ADE5-8CA8-958A7859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842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6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82CC9-5651-EB65-9CA1-B4911D0C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CA" sz="3600">
                <a:solidFill>
                  <a:srgbClr val="FFFFFF"/>
                </a:solidFill>
              </a:rPr>
              <a:t>Re-Imaginization</a:t>
            </a:r>
          </a:p>
        </p:txBody>
      </p:sp>
      <p:pic>
        <p:nvPicPr>
          <p:cNvPr id="2050" name="Picture 2" descr="By Morgan, Gareth MORGAN: IMAGINIZATION (P): NEW MINDSETS FOR  SEEINGORGANIZING, AND MANAGING: New Mindsets for Seeing, Organizing, and  Managing Paperback - July 1997: Books - Amazon.ca">
            <a:extLst>
              <a:ext uri="{FF2B5EF4-FFF2-40B4-BE49-F238E27FC236}">
                <a16:creationId xmlns:a16="http://schemas.microsoft.com/office/drawing/2014/main" id="{8BB83F5D-CF72-361B-9041-13D1EBEA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2138" y="643466"/>
            <a:ext cx="3731055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2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CE02-DBFC-EDB9-15D4-34E98491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Traditions as Boat Anchors</a:t>
            </a:r>
            <a:br>
              <a:rPr lang="en-CA" dirty="0"/>
            </a:br>
            <a:r>
              <a:rPr lang="en-CA" dirty="0"/>
              <a:t>What do you do on a ship in a Tsunami?</a:t>
            </a:r>
          </a:p>
        </p:txBody>
      </p:sp>
      <p:pic>
        <p:nvPicPr>
          <p:cNvPr id="3074" name="Picture 2" descr="Anchors of the Seaport - South Street Seaport Museum">
            <a:extLst>
              <a:ext uri="{FF2B5EF4-FFF2-40B4-BE49-F238E27FC236}">
                <a16:creationId xmlns:a16="http://schemas.microsoft.com/office/drawing/2014/main" id="{D35F8F22-C5C9-AC9C-B2D3-EB5AD4CEC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9" y="1690688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4AC261-2040-F84A-BE5F-20D0BAED0C45}"/>
              </a:ext>
            </a:extLst>
          </p:cNvPr>
          <p:cNvSpPr/>
          <p:nvPr/>
        </p:nvSpPr>
        <p:spPr>
          <a:xfrm>
            <a:off x="6564922" y="2262554"/>
            <a:ext cx="3997569" cy="263769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 dirty="0"/>
              <a:t>Anchors</a:t>
            </a:r>
          </a:p>
          <a:p>
            <a:pPr algn="ctr"/>
            <a:r>
              <a:rPr lang="en-CA" sz="4000" b="1" dirty="0"/>
              <a:t>Aweigh!</a:t>
            </a:r>
          </a:p>
        </p:txBody>
      </p:sp>
    </p:spTree>
    <p:extLst>
      <p:ext uri="{BB962C8B-B14F-4D97-AF65-F5344CB8AC3E}">
        <p14:creationId xmlns:p14="http://schemas.microsoft.com/office/powerpoint/2010/main" val="4221902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6E77D5-8373-9E93-6600-D14F571E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1486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7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and spraying sanitizer">
            <a:extLst>
              <a:ext uri="{FF2B5EF4-FFF2-40B4-BE49-F238E27FC236}">
                <a16:creationId xmlns:a16="http://schemas.microsoft.com/office/drawing/2014/main" id="{FE3F63EF-2493-5621-AE87-50EF31819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82" b="84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5B13F-DE21-D2D8-3830-869B0404D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5395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Don’t tamp down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Being Triggered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Being Frustrated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Being Angered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Emotions are clues and symptoms of your soul telling you to do something.</a:t>
            </a:r>
          </a:p>
        </p:txBody>
      </p:sp>
    </p:spTree>
    <p:extLst>
      <p:ext uri="{BB962C8B-B14F-4D97-AF65-F5344CB8AC3E}">
        <p14:creationId xmlns:p14="http://schemas.microsoft.com/office/powerpoint/2010/main" val="325069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CA2B6-224F-A3BA-A5EF-5BFDC7D6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8" b="1534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0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254F-E13A-0ECA-BD10-AC5F8196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My Five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FB6B2-2FCC-1A8B-51D4-9EB3ECDE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Understand </a:t>
            </a:r>
            <a:r>
              <a:rPr lang="en-CA" sz="3200" b="1" dirty="0"/>
              <a:t>YOU</a:t>
            </a:r>
            <a:r>
              <a:rPr lang="en-CA" dirty="0"/>
              <a:t>: Lean into yourself, your passions, your faults and your strengths </a:t>
            </a:r>
          </a:p>
          <a:p>
            <a:r>
              <a:rPr lang="en-CA" dirty="0"/>
              <a:t>Whine with intent . . . With your tribe of likeminded folks</a:t>
            </a:r>
          </a:p>
          <a:p>
            <a:r>
              <a:rPr lang="en-CA" dirty="0"/>
              <a:t>Think Bigger and bring folks along the way, followership is a skill</a:t>
            </a:r>
          </a:p>
          <a:p>
            <a:r>
              <a:rPr lang="en-CA" dirty="0"/>
              <a:t>Reimagine the future and create the path step-by-step</a:t>
            </a:r>
          </a:p>
          <a:p>
            <a:r>
              <a:rPr lang="en-CA" dirty="0"/>
              <a:t>Play politics, play with the new stuff, play with your tribe,  learn for life</a:t>
            </a:r>
          </a:p>
          <a:p>
            <a:endParaRPr lang="en-CA" dirty="0"/>
          </a:p>
          <a:p>
            <a:r>
              <a:rPr lang="en-CA" b="1" i="1" dirty="0"/>
              <a:t>If you don’t the future will happen to you instead of with you.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465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D3AFD-D4B0-7331-6529-42F0CACC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en-CA" dirty="0"/>
              <a:t>There are lots of challenges and threats facing us as Information Professionals in 2026: Short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6C416-AE14-F76D-C7D6-65077586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en-CA" sz="1100"/>
              <a:t>Existential Threats from Administrations that are:</a:t>
            </a:r>
          </a:p>
          <a:p>
            <a:pPr lvl="1"/>
            <a:r>
              <a:rPr lang="en-CA" sz="1100"/>
              <a:t> Anti-inclusion and DEI, Anti-women, Anti-BIPOC, anti-Indigenous, …</a:t>
            </a:r>
          </a:p>
          <a:p>
            <a:pPr lvl="1"/>
            <a:r>
              <a:rPr lang="en-CA" sz="1100"/>
              <a:t>Anti-professions like academics, teaching, librarianship, etc. though criminalizing our work</a:t>
            </a:r>
          </a:p>
          <a:p>
            <a:pPr lvl="1"/>
            <a:r>
              <a:rPr lang="en-CA" sz="1100"/>
              <a:t>Anti-Research and Information Access and sharing (Content Disappearances like ERIC, CIA Factbook, Digital Archives, and too many more to accurately predict, harvest and protect) </a:t>
            </a:r>
          </a:p>
          <a:p>
            <a:pPr lvl="1"/>
            <a:r>
              <a:rPr lang="en-CA" sz="1100"/>
              <a:t>Taxonomy and Ontology threats and actions</a:t>
            </a:r>
          </a:p>
          <a:p>
            <a:r>
              <a:rPr lang="en-CA" sz="1100"/>
              <a:t>Existential Threats to our Institutions including:</a:t>
            </a:r>
          </a:p>
          <a:p>
            <a:pPr lvl="1"/>
            <a:r>
              <a:rPr lang="en-CA" sz="1100"/>
              <a:t>IMLS, ALA, NIH, Military Libraries, library boards, etc.</a:t>
            </a:r>
          </a:p>
          <a:p>
            <a:pPr lvl="1"/>
            <a:r>
              <a:rPr lang="en-CA" sz="1100"/>
              <a:t>Academia and Academic Freedom</a:t>
            </a:r>
          </a:p>
          <a:p>
            <a:pPr lvl="1"/>
            <a:r>
              <a:rPr lang="en-CA" sz="1100"/>
              <a:t>Curriculum Changes </a:t>
            </a:r>
          </a:p>
          <a:p>
            <a:pPr lvl="1"/>
            <a:r>
              <a:rPr lang="en-CA" sz="1100"/>
              <a:t>Research Enterprises</a:t>
            </a:r>
          </a:p>
          <a:p>
            <a:r>
              <a:rPr lang="en-CA" sz="1100"/>
              <a:t>Threats to our Shared Values</a:t>
            </a:r>
          </a:p>
          <a:p>
            <a:pPr lvl="1"/>
            <a:r>
              <a:rPr lang="en-CA" sz="1100"/>
              <a:t>Democracy</a:t>
            </a:r>
          </a:p>
          <a:p>
            <a:pPr lvl="1"/>
            <a:r>
              <a:rPr lang="en-CA" sz="1100"/>
              <a:t>Freedom to Read</a:t>
            </a:r>
          </a:p>
          <a:p>
            <a:pPr lvl="1"/>
            <a:r>
              <a:rPr lang="en-CA" sz="1100"/>
              <a:t>Balance in Copyright</a:t>
            </a:r>
          </a:p>
          <a:p>
            <a:pPr lvl="1"/>
            <a:r>
              <a:rPr lang="en-CA" sz="1100"/>
              <a:t>Anti-Book bans and Censorship</a:t>
            </a:r>
          </a:p>
          <a:p>
            <a:pPr lvl="1"/>
            <a:r>
              <a:rPr lang="en-CA" sz="1100"/>
              <a:t>Diversity, Migration, Labour mobility</a:t>
            </a:r>
          </a:p>
          <a:p>
            <a:pPr lvl="1"/>
            <a:r>
              <a:rPr lang="en-CA" sz="1100"/>
              <a:t>Education</a:t>
            </a:r>
          </a:p>
          <a:p>
            <a:pPr lvl="1"/>
            <a:r>
              <a:rPr lang="en-CA" sz="1100"/>
              <a:t>Critical Thinking versus Doctrine Education</a:t>
            </a:r>
          </a:p>
          <a:p>
            <a:pPr lvl="1"/>
            <a:r>
              <a:rPr lang="en-CA" sz="1100"/>
              <a:t>Privacy (Palantir, OpenAI/Anthropic and Military guardrails)</a:t>
            </a:r>
          </a:p>
          <a:p>
            <a:pPr lvl="1"/>
            <a:r>
              <a:rPr lang="en-CA" sz="1100"/>
              <a:t>Freedom of Faith and Religion</a:t>
            </a:r>
          </a:p>
          <a:p>
            <a:pPr lvl="1"/>
            <a:r>
              <a:rPr lang="en-CA" sz="1100"/>
              <a:t>Freedom of Expression</a:t>
            </a:r>
          </a:p>
        </p:txBody>
      </p:sp>
    </p:spTree>
    <p:extLst>
      <p:ext uri="{BB962C8B-B14F-4D97-AF65-F5344CB8AC3E}">
        <p14:creationId xmlns:p14="http://schemas.microsoft.com/office/powerpoint/2010/main" val="293825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595556-C814-4F1F-B0E5-71812F38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Books on a shelf">
            <a:extLst>
              <a:ext uri="{FF2B5EF4-FFF2-40B4-BE49-F238E27FC236}">
                <a16:creationId xmlns:a16="http://schemas.microsoft.com/office/drawing/2014/main" id="{D0F5126D-183F-B55E-6E4D-07A6DB8BF9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2231" b="13500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46657-FCCD-387C-8147-504AA625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4155825" cy="557189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Some Associations Have Stepped Up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3401-1907-2728-3E05-419CEC68B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52" y="557188"/>
            <a:ext cx="6167246" cy="5996011"/>
          </a:xfrm>
        </p:spPr>
        <p:txBody>
          <a:bodyPr anchor="ctr">
            <a:normAutofit/>
          </a:bodyPr>
          <a:lstStyle/>
          <a:p>
            <a:r>
              <a:rPr lang="en-CA" sz="1700" dirty="0">
                <a:solidFill>
                  <a:srgbClr val="FFFFFF"/>
                </a:solidFill>
              </a:rPr>
              <a:t>ALA</a:t>
            </a:r>
          </a:p>
          <a:p>
            <a:r>
              <a:rPr lang="en-CA" sz="1700" dirty="0">
                <a:solidFill>
                  <a:srgbClr val="FFFFFF"/>
                </a:solidFill>
              </a:rPr>
              <a:t>PEN</a:t>
            </a:r>
          </a:p>
          <a:p>
            <a:r>
              <a:rPr lang="en-CA" sz="1700" dirty="0">
                <a:solidFill>
                  <a:srgbClr val="FFFFFF"/>
                </a:solidFill>
              </a:rPr>
              <a:t>EveryLibrary (note CC sharing)</a:t>
            </a:r>
          </a:p>
          <a:p>
            <a:r>
              <a:rPr lang="en-CA" sz="1700" dirty="0">
                <a:solidFill>
                  <a:srgbClr val="FFFFFF"/>
                </a:solidFill>
              </a:rPr>
              <a:t>MLA</a:t>
            </a:r>
          </a:p>
          <a:p>
            <a:r>
              <a:rPr lang="en-CA" sz="1700" dirty="0">
                <a:solidFill>
                  <a:srgbClr val="FFFFFF"/>
                </a:solidFill>
              </a:rPr>
              <a:t>AALL</a:t>
            </a:r>
          </a:p>
          <a:p>
            <a:r>
              <a:rPr lang="en-CA" sz="1700" dirty="0">
                <a:solidFill>
                  <a:srgbClr val="FFFFFF"/>
                </a:solidFill>
              </a:rPr>
              <a:t>Brewster Kahle and Internet Archive (and the other protectors / harvesters</a:t>
            </a:r>
          </a:p>
          <a:p>
            <a:pPr marL="0" indent="0">
              <a:buNone/>
            </a:pPr>
            <a:endParaRPr lang="en-CA" sz="1700" dirty="0">
              <a:solidFill>
                <a:srgbClr val="FFFFFF"/>
              </a:solidFill>
            </a:endParaRPr>
          </a:p>
          <a:p>
            <a:r>
              <a:rPr lang="en-CA" sz="1700" i="1" dirty="0">
                <a:solidFill>
                  <a:srgbClr val="FFFFFF"/>
                </a:solidFill>
              </a:rPr>
              <a:t>Some have not:</a:t>
            </a:r>
          </a:p>
          <a:p>
            <a:r>
              <a:rPr lang="en-CA" sz="1700" dirty="0">
                <a:solidFill>
                  <a:srgbClr val="FFFFFF"/>
                </a:solidFill>
              </a:rPr>
              <a:t>SLA in the 5 years before dissolving and merging with </a:t>
            </a:r>
          </a:p>
          <a:p>
            <a:r>
              <a:rPr lang="en-CA" sz="1700" dirty="0">
                <a:solidFill>
                  <a:srgbClr val="FFFFFF"/>
                </a:solidFill>
              </a:rPr>
              <a:t>ASIS&amp;T</a:t>
            </a:r>
          </a:p>
          <a:p>
            <a:pPr marL="0" indent="0">
              <a:buNone/>
            </a:pPr>
            <a:endParaRPr lang="en-CA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Library Association Federal Government Relations Positions in Difficult Times:  SLA, ASIST, ALA, AALL, MLA, EveryLibrary . . .  </a:t>
            </a:r>
            <a:endParaRPr lang="en-CA" sz="1700" dirty="0">
              <a:solidFill>
                <a:srgbClr val="FFFFFF"/>
              </a:solidFill>
            </a:endParaRPr>
          </a:p>
          <a:p>
            <a:r>
              <a:rPr lang="en-CA" sz="1700" dirty="0">
                <a:solidFill>
                  <a:srgbClr val="FFFFFF"/>
                </a:solidFill>
                <a:hlinkClick r:id="rId3"/>
              </a:rPr>
              <a:t>https://stephenslighthouse.com/?p=62218</a:t>
            </a:r>
            <a:r>
              <a:rPr lang="en-CA" sz="17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82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15C1E-A320-FD2E-6F0C-D1D274D4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CA">
                <a:solidFill>
                  <a:srgbClr val="FFFFFF"/>
                </a:solidFill>
              </a:rPr>
              <a:t>So, how do we thrive in this environment?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18D96D-D457-5479-38AA-71D7931978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797606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5915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pawn and a rolling dice">
            <a:extLst>
              <a:ext uri="{FF2B5EF4-FFF2-40B4-BE49-F238E27FC236}">
                <a16:creationId xmlns:a16="http://schemas.microsoft.com/office/drawing/2014/main" id="{BBD4CA6F-5B09-2E4A-91FA-EB7A5E13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61" b="437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BE3230-4F1B-C93D-EC7A-6FE7AD64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Politics is a game, not really . . .</a:t>
            </a:r>
            <a:br>
              <a:rPr lang="en-US" sz="5200">
                <a:solidFill>
                  <a:srgbClr val="FFFFFF"/>
                </a:solidFill>
              </a:rPr>
            </a:b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0E809-1D8A-4C32-E6F0-127D5C558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Games are fun to play and teach strategies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Politics has real consequences and is ongoing – sort of like playing Monopoly through to the end . . .</a:t>
            </a:r>
          </a:p>
        </p:txBody>
      </p:sp>
    </p:spTree>
    <p:extLst>
      <p:ext uri="{BB962C8B-B14F-4D97-AF65-F5344CB8AC3E}">
        <p14:creationId xmlns:p14="http://schemas.microsoft.com/office/powerpoint/2010/main" val="192899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9221-693A-599F-4D28-E81A538F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01" y="457200"/>
            <a:ext cx="47845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8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tones balancing on a wood">
            <a:extLst>
              <a:ext uri="{FF2B5EF4-FFF2-40B4-BE49-F238E27FC236}">
                <a16:creationId xmlns:a16="http://schemas.microsoft.com/office/drawing/2014/main" id="{91B643D1-17EC-2373-D64B-1D2F06B7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6006D-1CFB-E9FC-2C64-3001C4D8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266810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D59D8-D0DE-43D3-CD51-E01AB13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87" y="617921"/>
            <a:ext cx="3482041" cy="3988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Success Doesn’t Come from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Colouring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the Lines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87B18-261E-D984-F7DB-46ECFCE02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38" y="617921"/>
            <a:ext cx="5525972" cy="57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58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639</Words>
  <Application>Microsoft Office PowerPoint</Application>
  <PresentationFormat>Widescreen</PresentationFormat>
  <Paragraphs>89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Office Theme</vt:lpstr>
      <vt:lpstr>Library Leader Lessons Learned: Speed Up Your Career</vt:lpstr>
      <vt:lpstr>PowerPoint Presentation</vt:lpstr>
      <vt:lpstr>There are lots of challenges and threats facing us as Information Professionals in 2026: Short List</vt:lpstr>
      <vt:lpstr>Some Associations Have Stepped Up Well</vt:lpstr>
      <vt:lpstr>So, how do we thrive in this environment?</vt:lpstr>
      <vt:lpstr>Politics is a game, not really . . . </vt:lpstr>
      <vt:lpstr>PowerPoint Presentation</vt:lpstr>
      <vt:lpstr>Balance</vt:lpstr>
      <vt:lpstr>Success Doesn’t Come from Colouring in the Lines</vt:lpstr>
      <vt:lpstr>Think Bigger</vt:lpstr>
      <vt:lpstr>Your Trauma(s) Are Your Strength</vt:lpstr>
      <vt:lpstr>FAFO</vt:lpstr>
      <vt:lpstr>PTSD versus PTSI</vt:lpstr>
      <vt:lpstr>Take Every Self-Understanding Test You Can</vt:lpstr>
      <vt:lpstr>PowerPoint Presentation</vt:lpstr>
      <vt:lpstr>Re-Imaginization</vt:lpstr>
      <vt:lpstr>Traditions as Boat Anchors What do you do on a ship in a Tsunami?</vt:lpstr>
      <vt:lpstr>PowerPoint Presentation</vt:lpstr>
      <vt:lpstr>Don’t tamp down Being Triggered Being Frustrated Being Angered  Emotions are clues and symptoms of your soul telling you to do something.</vt:lpstr>
      <vt:lpstr>My Five Lessons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Abram</dc:creator>
  <cp:lastModifiedBy>Stephen Abram</cp:lastModifiedBy>
  <cp:revision>1</cp:revision>
  <dcterms:created xsi:type="dcterms:W3CDTF">2026-03-18T19:42:50Z</dcterms:created>
  <dcterms:modified xsi:type="dcterms:W3CDTF">2026-03-19T18:29:57Z</dcterms:modified>
</cp:coreProperties>
</file>